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handoutMasterIdLst>
    <p:handoutMasterId r:id="rId26"/>
  </p:handoutMasterIdLst>
  <p:sldIdLst>
    <p:sldId id="260" r:id="rId2"/>
    <p:sldId id="263" r:id="rId3"/>
    <p:sldId id="264" r:id="rId4"/>
    <p:sldId id="275" r:id="rId5"/>
    <p:sldId id="280" r:id="rId6"/>
    <p:sldId id="273" r:id="rId7"/>
    <p:sldId id="285" r:id="rId8"/>
    <p:sldId id="267" r:id="rId9"/>
    <p:sldId id="265" r:id="rId10"/>
    <p:sldId id="284" r:id="rId11"/>
    <p:sldId id="283" r:id="rId12"/>
    <p:sldId id="282" r:id="rId13"/>
    <p:sldId id="279" r:id="rId14"/>
    <p:sldId id="274" r:id="rId15"/>
    <p:sldId id="270" r:id="rId16"/>
    <p:sldId id="266" r:id="rId17"/>
    <p:sldId id="286" r:id="rId18"/>
    <p:sldId id="288" r:id="rId19"/>
    <p:sldId id="290" r:id="rId20"/>
    <p:sldId id="287" r:id="rId21"/>
    <p:sldId id="272" r:id="rId22"/>
    <p:sldId id="277" r:id="rId23"/>
    <p:sldId id="281" r:id="rId24"/>
    <p:sldId id="278" r:id="rId25"/>
  </p:sldIdLst>
  <p:sldSz cx="12192000" cy="6858000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8BF3BE-8883-4DAB-BB12-3FC3FEDF9D89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FD7B3D0-461E-466A-BF67-CD037DFD650C}">
      <dgm:prSet phldrT="[Text]" custT="1"/>
      <dgm:spPr/>
      <dgm:t>
        <a:bodyPr/>
        <a:lstStyle/>
        <a:p>
          <a:r>
            <a:rPr lang="zh-TW" altLang="en-US" sz="2000" dirty="0" smtClean="0"/>
            <a:t>界定問題</a:t>
          </a:r>
          <a:endParaRPr lang="en-US" sz="2000" dirty="0" smtClean="0"/>
        </a:p>
        <a:p>
          <a:r>
            <a:rPr lang="en-US" sz="2000" dirty="0" smtClean="0"/>
            <a:t>Define Problem</a:t>
          </a:r>
          <a:endParaRPr lang="en-US" sz="2000" dirty="0"/>
        </a:p>
      </dgm:t>
    </dgm:pt>
    <dgm:pt modelId="{66CC8A45-FF66-4F38-89D6-79C65FEDC14D}" type="parTrans" cxnId="{93261A7F-D640-4AC8-A00A-B7215A76C016}">
      <dgm:prSet/>
      <dgm:spPr/>
      <dgm:t>
        <a:bodyPr/>
        <a:lstStyle/>
        <a:p>
          <a:endParaRPr lang="en-US"/>
        </a:p>
      </dgm:t>
    </dgm:pt>
    <dgm:pt modelId="{60BA5992-6CBE-4FD6-8C68-4F5C23494BF0}" type="sibTrans" cxnId="{93261A7F-D640-4AC8-A00A-B7215A76C016}">
      <dgm:prSet/>
      <dgm:spPr/>
      <dgm:t>
        <a:bodyPr/>
        <a:lstStyle/>
        <a:p>
          <a:endParaRPr lang="en-US"/>
        </a:p>
      </dgm:t>
    </dgm:pt>
    <dgm:pt modelId="{EA17539D-73E6-4287-9C88-C5B4A8FC39D9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chemeClr val="accent6"/>
        </a:solidFill>
      </dgm:spPr>
      <dgm:t>
        <a:bodyPr/>
        <a:lstStyle/>
        <a:p>
          <a:r>
            <a:rPr lang="zh-TW" altLang="en-US" sz="2000" dirty="0" smtClean="0"/>
            <a:t>研究</a:t>
          </a:r>
          <a:endParaRPr lang="en-US" sz="2000" dirty="0" smtClean="0"/>
        </a:p>
        <a:p>
          <a:r>
            <a:rPr lang="en-US" sz="2000" dirty="0" smtClean="0"/>
            <a:t>Research</a:t>
          </a:r>
          <a:endParaRPr lang="en-US" sz="2000" dirty="0"/>
        </a:p>
      </dgm:t>
    </dgm:pt>
    <dgm:pt modelId="{A5A51AA0-4A79-43BD-A0A2-8CED483FCFFC}" type="parTrans" cxnId="{1A15DB73-B711-4D30-86C6-C51D870F5D0B}">
      <dgm:prSet/>
      <dgm:spPr/>
      <dgm:t>
        <a:bodyPr/>
        <a:lstStyle/>
        <a:p>
          <a:endParaRPr lang="en-US"/>
        </a:p>
      </dgm:t>
    </dgm:pt>
    <dgm:pt modelId="{8CCB3028-1AA5-4EBA-8A58-951B569DA8F2}" type="sibTrans" cxnId="{1A15DB73-B711-4D30-86C6-C51D870F5D0B}">
      <dgm:prSet/>
      <dgm:spPr>
        <a:solidFill>
          <a:schemeClr val="accent6"/>
        </a:solidFill>
      </dgm:spPr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892790D6-F0C4-4A7F-B1FC-330B20947466}">
      <dgm:prSet phldrT="[Text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chemeClr val="accent6"/>
        </a:solidFill>
      </dgm:spPr>
      <dgm:t>
        <a:bodyPr/>
        <a:lstStyle/>
        <a:p>
          <a:r>
            <a:rPr lang="zh-TW" altLang="en-US" sz="1600" dirty="0" smtClean="0"/>
            <a:t>構想及設計</a:t>
          </a:r>
          <a:endParaRPr lang="en-US" sz="1600" dirty="0" smtClean="0"/>
        </a:p>
        <a:p>
          <a:r>
            <a:rPr lang="en-US" sz="1600" dirty="0" smtClean="0"/>
            <a:t>Design </a:t>
          </a:r>
        </a:p>
        <a:p>
          <a:r>
            <a:rPr lang="en-US" sz="1600" dirty="0" smtClean="0"/>
            <a:t>and Plan</a:t>
          </a:r>
          <a:endParaRPr lang="en-US" sz="1600" dirty="0"/>
        </a:p>
      </dgm:t>
    </dgm:pt>
    <dgm:pt modelId="{2908979A-1FEA-4F3B-BF81-2D58ED408F46}" type="parTrans" cxnId="{553351BE-223E-4132-967A-66680CA2732B}">
      <dgm:prSet/>
      <dgm:spPr/>
      <dgm:t>
        <a:bodyPr/>
        <a:lstStyle/>
        <a:p>
          <a:endParaRPr lang="en-US"/>
        </a:p>
      </dgm:t>
    </dgm:pt>
    <dgm:pt modelId="{1ACCB376-43CD-4873-B98F-A0924D17DA0C}" type="sibTrans" cxnId="{553351BE-223E-4132-967A-66680CA2732B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3129190A-CEEB-401D-93A2-F7C8E3B35E9E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solidFill>
          <a:schemeClr val="accent1"/>
        </a:solidFill>
      </dgm:spPr>
      <dgm:t>
        <a:bodyPr/>
        <a:lstStyle/>
        <a:p>
          <a:r>
            <a:rPr lang="zh-TW" altLang="en-US" sz="2000" dirty="0" smtClean="0"/>
            <a:t>製作模型</a:t>
          </a:r>
          <a:endParaRPr lang="en-US" sz="2000" dirty="0" smtClean="0"/>
        </a:p>
        <a:p>
          <a:r>
            <a:rPr lang="en-US" sz="2000" dirty="0" smtClean="0"/>
            <a:t>Make Prototype</a:t>
          </a:r>
          <a:endParaRPr lang="en-US" sz="2000" dirty="0"/>
        </a:p>
      </dgm:t>
    </dgm:pt>
    <dgm:pt modelId="{89EE40F2-4E1A-4D09-BBCE-7EC5F8B9E0CE}" type="parTrans" cxnId="{7314FA70-74AB-40FD-B169-FFE7C9BC4944}">
      <dgm:prSet/>
      <dgm:spPr/>
      <dgm:t>
        <a:bodyPr/>
        <a:lstStyle/>
        <a:p>
          <a:endParaRPr lang="en-US"/>
        </a:p>
      </dgm:t>
    </dgm:pt>
    <dgm:pt modelId="{2C55B616-6B5F-4188-92B4-309DDA0FD8F6}" type="sibTrans" cxnId="{7314FA70-74AB-40FD-B169-FFE7C9BC4944}">
      <dgm:prSet/>
      <dgm:spPr>
        <a:solidFill>
          <a:schemeClr val="accent1"/>
        </a:solidFill>
      </dgm:spPr>
      <dgm:t>
        <a:bodyPr/>
        <a:lstStyle/>
        <a:p>
          <a:endParaRPr lang="en-US"/>
        </a:p>
      </dgm:t>
    </dgm:pt>
    <dgm:pt modelId="{BCD923CF-94C2-4874-AF87-DE2B2F85550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zh-TW" altLang="en-US" sz="2000" dirty="0" smtClean="0"/>
            <a:t>測試</a:t>
          </a:r>
          <a:endParaRPr lang="en-US" sz="2000" dirty="0" smtClean="0"/>
        </a:p>
        <a:p>
          <a:r>
            <a:rPr lang="en-US" sz="2000" dirty="0" smtClean="0"/>
            <a:t>Test Prototype</a:t>
          </a:r>
          <a:endParaRPr lang="en-US" sz="2000" dirty="0"/>
        </a:p>
      </dgm:t>
    </dgm:pt>
    <dgm:pt modelId="{A45341B7-13DC-4106-B8CD-231A71A78F40}" type="parTrans" cxnId="{BC20C91A-DC03-48F8-9CAD-CFBA7B54B2A7}">
      <dgm:prSet/>
      <dgm:spPr/>
      <dgm:t>
        <a:bodyPr/>
        <a:lstStyle/>
        <a:p>
          <a:endParaRPr lang="en-US"/>
        </a:p>
      </dgm:t>
    </dgm:pt>
    <dgm:pt modelId="{4231A8BD-F11C-4637-BA2B-31C2395FA1AB}" type="sibTrans" cxnId="{BC20C91A-DC03-48F8-9CAD-CFBA7B54B2A7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6E34BE82-730B-462D-BA5E-8467FDEBA39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zh-TW" altLang="en-US" sz="1800" dirty="0" smtClean="0"/>
            <a:t>發佈</a:t>
          </a:r>
          <a:endParaRPr lang="en-US" sz="1800" dirty="0" smtClean="0"/>
        </a:p>
        <a:p>
          <a:r>
            <a:rPr lang="en-US" sz="1800" dirty="0" smtClean="0"/>
            <a:t>Disseminate</a:t>
          </a:r>
          <a:endParaRPr lang="en-US" sz="1800" dirty="0"/>
        </a:p>
      </dgm:t>
    </dgm:pt>
    <dgm:pt modelId="{08145638-309A-4FCB-AD36-21C8110FC43B}" type="parTrans" cxnId="{FC14C217-12A2-4145-AA9A-F3F09416E708}">
      <dgm:prSet/>
      <dgm:spPr/>
      <dgm:t>
        <a:bodyPr/>
        <a:lstStyle/>
        <a:p>
          <a:endParaRPr lang="en-US"/>
        </a:p>
      </dgm:t>
    </dgm:pt>
    <dgm:pt modelId="{0E552934-2A42-4332-9A59-5FE9CA4BEFCB}" type="sibTrans" cxnId="{FC14C217-12A2-4145-AA9A-F3F09416E708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29B15356-E371-4597-8462-5EB8E0FD3AF5}">
      <dgm:prSet phldrT="[Text]" custT="1"/>
      <dgm:spPr>
        <a:solidFill>
          <a:schemeClr val="accent2"/>
        </a:solidFill>
      </dgm:spPr>
      <dgm:t>
        <a:bodyPr/>
        <a:lstStyle/>
        <a:p>
          <a:r>
            <a:rPr lang="zh-TW" altLang="en-US" sz="1600" dirty="0" smtClean="0"/>
            <a:t>分析及改良</a:t>
          </a:r>
          <a:endParaRPr lang="en-US" sz="1600" dirty="0" smtClean="0"/>
        </a:p>
        <a:p>
          <a:r>
            <a:rPr lang="en-US" sz="1600" dirty="0" smtClean="0"/>
            <a:t>Analyze </a:t>
          </a:r>
        </a:p>
        <a:p>
          <a:r>
            <a:rPr lang="en-US" sz="1600" dirty="0" smtClean="0"/>
            <a:t>and Redesign</a:t>
          </a:r>
          <a:endParaRPr lang="en-US" sz="1600" dirty="0"/>
        </a:p>
      </dgm:t>
    </dgm:pt>
    <dgm:pt modelId="{DF1F0879-4DAF-4F63-AFD4-08D579932AEB}" type="parTrans" cxnId="{14527535-7FF1-426A-BDEF-B331DE1E4CE6}">
      <dgm:prSet/>
      <dgm:spPr/>
      <dgm:t>
        <a:bodyPr/>
        <a:lstStyle/>
        <a:p>
          <a:endParaRPr lang="en-US"/>
        </a:p>
      </dgm:t>
    </dgm:pt>
    <dgm:pt modelId="{7C56735F-3441-4A23-98C9-4C80FB4212ED}" type="sibTrans" cxnId="{14527535-7FF1-426A-BDEF-B331DE1E4CE6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587265C1-F89D-457F-A85A-791BC8C7BF3F}" type="pres">
      <dgm:prSet presAssocID="{4A8BF3BE-8883-4DAB-BB12-3FC3FEDF9D8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A2DBD5-4519-424D-8B4E-5E3F352CC5CA}" type="pres">
      <dgm:prSet presAssocID="{9FD7B3D0-461E-466A-BF67-CD037DFD650C}" presName="node" presStyleLbl="node1" presStyleIdx="0" presStyleCnt="7" custScaleX="119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D7EFAD-057E-4CB7-A357-4A3685BDF196}" type="pres">
      <dgm:prSet presAssocID="{60BA5992-6CBE-4FD6-8C68-4F5C23494BF0}" presName="sibTrans" presStyleLbl="sibTrans2D1" presStyleIdx="0" presStyleCnt="7"/>
      <dgm:spPr/>
      <dgm:t>
        <a:bodyPr/>
        <a:lstStyle/>
        <a:p>
          <a:endParaRPr lang="en-US"/>
        </a:p>
      </dgm:t>
    </dgm:pt>
    <dgm:pt modelId="{77AB9C67-0001-4F0E-A113-FB2B88993917}" type="pres">
      <dgm:prSet presAssocID="{60BA5992-6CBE-4FD6-8C68-4F5C23494BF0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9FD86768-C042-4F5A-8CDC-D194B8B75E1C}" type="pres">
      <dgm:prSet presAssocID="{EA17539D-73E6-4287-9C88-C5B4A8FC39D9}" presName="node" presStyleLbl="node1" presStyleIdx="1" presStyleCnt="7" custScaleX="1177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1279C9-0E9A-4FD1-B6FC-5438781EF013}" type="pres">
      <dgm:prSet presAssocID="{8CCB3028-1AA5-4EBA-8A58-951B569DA8F2}" presName="sibTrans" presStyleLbl="sibTrans2D1" presStyleIdx="1" presStyleCnt="7"/>
      <dgm:spPr/>
      <dgm:t>
        <a:bodyPr/>
        <a:lstStyle/>
        <a:p>
          <a:endParaRPr lang="en-US"/>
        </a:p>
      </dgm:t>
    </dgm:pt>
    <dgm:pt modelId="{1BE27BA9-B23B-43E5-BBEE-98A31EE2B76C}" type="pres">
      <dgm:prSet presAssocID="{8CCB3028-1AA5-4EBA-8A58-951B569DA8F2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3018B757-FBBE-4E20-8CA9-FB496E9E1ABB}" type="pres">
      <dgm:prSet presAssocID="{892790D6-F0C4-4A7F-B1FC-330B20947466}" presName="node" presStyleLbl="node1" presStyleIdx="2" presStyleCnt="7" custScaleX="1156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E672D7-E651-48B7-B11F-90518C8F4D4E}" type="pres">
      <dgm:prSet presAssocID="{1ACCB376-43CD-4873-B98F-A0924D17DA0C}" presName="sibTrans" presStyleLbl="sibTrans2D1" presStyleIdx="2" presStyleCnt="7"/>
      <dgm:spPr/>
      <dgm:t>
        <a:bodyPr/>
        <a:lstStyle/>
        <a:p>
          <a:endParaRPr lang="en-US"/>
        </a:p>
      </dgm:t>
    </dgm:pt>
    <dgm:pt modelId="{D6BEA842-9C9D-4F0E-BEFC-18D07C06010A}" type="pres">
      <dgm:prSet presAssocID="{1ACCB376-43CD-4873-B98F-A0924D17DA0C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AD75151C-1CFC-40D3-8E37-8457951BA560}" type="pres">
      <dgm:prSet presAssocID="{3129190A-CEEB-401D-93A2-F7C8E3B35E9E}" presName="node" presStyleLbl="node1" presStyleIdx="3" presStyleCnt="7" custScaleX="1246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96958-EE55-4489-9754-B82EDF43C05A}" type="pres">
      <dgm:prSet presAssocID="{2C55B616-6B5F-4188-92B4-309DDA0FD8F6}" presName="sibTrans" presStyleLbl="sibTrans2D1" presStyleIdx="3" presStyleCnt="7"/>
      <dgm:spPr/>
      <dgm:t>
        <a:bodyPr/>
        <a:lstStyle/>
        <a:p>
          <a:endParaRPr lang="en-US"/>
        </a:p>
      </dgm:t>
    </dgm:pt>
    <dgm:pt modelId="{9E671BB4-ED80-41B0-882F-5A268B276BC4}" type="pres">
      <dgm:prSet presAssocID="{2C55B616-6B5F-4188-92B4-309DDA0FD8F6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90B164BC-F843-4B35-A44A-240695759FA7}" type="pres">
      <dgm:prSet presAssocID="{BCD923CF-94C2-4874-AF87-DE2B2F855508}" presName="node" presStyleLbl="node1" presStyleIdx="4" presStyleCnt="7" custScaleX="1275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D22027-9DFD-47B2-B892-906B65500773}" type="pres">
      <dgm:prSet presAssocID="{4231A8BD-F11C-4637-BA2B-31C2395FA1AB}" presName="sibTrans" presStyleLbl="sibTrans2D1" presStyleIdx="4" presStyleCnt="7"/>
      <dgm:spPr/>
      <dgm:t>
        <a:bodyPr/>
        <a:lstStyle/>
        <a:p>
          <a:endParaRPr lang="en-US"/>
        </a:p>
      </dgm:t>
    </dgm:pt>
    <dgm:pt modelId="{5480D3B7-5FF7-40FC-8AD1-44AF9E247658}" type="pres">
      <dgm:prSet presAssocID="{4231A8BD-F11C-4637-BA2B-31C2395FA1AB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0F6BD9F6-7021-49E9-9480-C12F5C1918CA}" type="pres">
      <dgm:prSet presAssocID="{29B15356-E371-4597-8462-5EB8E0FD3AF5}" presName="node" presStyleLbl="node1" presStyleIdx="5" presStyleCnt="7" custScaleX="1173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BB9BBF-D458-44CE-9E0F-A2525948321F}" type="pres">
      <dgm:prSet presAssocID="{7C56735F-3441-4A23-98C9-4C80FB4212ED}" presName="sibTrans" presStyleLbl="sibTrans2D1" presStyleIdx="5" presStyleCnt="7"/>
      <dgm:spPr/>
      <dgm:t>
        <a:bodyPr/>
        <a:lstStyle/>
        <a:p>
          <a:endParaRPr lang="en-US"/>
        </a:p>
      </dgm:t>
    </dgm:pt>
    <dgm:pt modelId="{C3CDD237-B19F-409C-AD40-0CE2AB5957F1}" type="pres">
      <dgm:prSet presAssocID="{7C56735F-3441-4A23-98C9-4C80FB4212ED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679A233D-816E-4E88-848E-D22D15A2E8CD}" type="pres">
      <dgm:prSet presAssocID="{6E34BE82-730B-462D-BA5E-8467FDEBA398}" presName="node" presStyleLbl="node1" presStyleIdx="6" presStyleCnt="7" custScaleX="1319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658577-62C2-4C3C-9791-E60052667C79}" type="pres">
      <dgm:prSet presAssocID="{0E552934-2A42-4332-9A59-5FE9CA4BEFCB}" presName="sibTrans" presStyleLbl="sibTrans2D1" presStyleIdx="6" presStyleCnt="7"/>
      <dgm:spPr/>
      <dgm:t>
        <a:bodyPr/>
        <a:lstStyle/>
        <a:p>
          <a:endParaRPr lang="en-US"/>
        </a:p>
      </dgm:t>
    </dgm:pt>
    <dgm:pt modelId="{E86B5E53-53F5-42D8-98FB-9DF5DB360333}" type="pres">
      <dgm:prSet presAssocID="{0E552934-2A42-4332-9A59-5FE9CA4BEFCB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4ED533DB-9452-4921-AB28-56FA435FBF72}" type="presOf" srcId="{7C56735F-3441-4A23-98C9-4C80FB4212ED}" destId="{EEBB9BBF-D458-44CE-9E0F-A2525948321F}" srcOrd="0" destOrd="0" presId="urn:microsoft.com/office/officeart/2005/8/layout/cycle2"/>
    <dgm:cxn modelId="{3B2E3F1E-668D-4026-850A-8A4DDD770664}" type="presOf" srcId="{9FD7B3D0-461E-466A-BF67-CD037DFD650C}" destId="{62A2DBD5-4519-424D-8B4E-5E3F352CC5CA}" srcOrd="0" destOrd="0" presId="urn:microsoft.com/office/officeart/2005/8/layout/cycle2"/>
    <dgm:cxn modelId="{644EB6A7-9D6B-46C3-829A-DEE7DC997325}" type="presOf" srcId="{8CCB3028-1AA5-4EBA-8A58-951B569DA8F2}" destId="{951279C9-0E9A-4FD1-B6FC-5438781EF013}" srcOrd="0" destOrd="0" presId="urn:microsoft.com/office/officeart/2005/8/layout/cycle2"/>
    <dgm:cxn modelId="{7C7A0E16-0EEA-491F-86E9-35A498380B0A}" type="presOf" srcId="{7C56735F-3441-4A23-98C9-4C80FB4212ED}" destId="{C3CDD237-B19F-409C-AD40-0CE2AB5957F1}" srcOrd="1" destOrd="0" presId="urn:microsoft.com/office/officeart/2005/8/layout/cycle2"/>
    <dgm:cxn modelId="{AD653D4D-D25A-4AD4-88E6-510C4A5F96BF}" type="presOf" srcId="{6E34BE82-730B-462D-BA5E-8467FDEBA398}" destId="{679A233D-816E-4E88-848E-D22D15A2E8CD}" srcOrd="0" destOrd="0" presId="urn:microsoft.com/office/officeart/2005/8/layout/cycle2"/>
    <dgm:cxn modelId="{319F5F28-34D7-4984-84AE-351EC646502D}" type="presOf" srcId="{4231A8BD-F11C-4637-BA2B-31C2395FA1AB}" destId="{78D22027-9DFD-47B2-B892-906B65500773}" srcOrd="0" destOrd="0" presId="urn:microsoft.com/office/officeart/2005/8/layout/cycle2"/>
    <dgm:cxn modelId="{1AFA0732-B7B9-4935-BCB2-9A212BC13D49}" type="presOf" srcId="{1ACCB376-43CD-4873-B98F-A0924D17DA0C}" destId="{E5E672D7-E651-48B7-B11F-90518C8F4D4E}" srcOrd="0" destOrd="0" presId="urn:microsoft.com/office/officeart/2005/8/layout/cycle2"/>
    <dgm:cxn modelId="{BC20C91A-DC03-48F8-9CAD-CFBA7B54B2A7}" srcId="{4A8BF3BE-8883-4DAB-BB12-3FC3FEDF9D89}" destId="{BCD923CF-94C2-4874-AF87-DE2B2F855508}" srcOrd="4" destOrd="0" parTransId="{A45341B7-13DC-4106-B8CD-231A71A78F40}" sibTransId="{4231A8BD-F11C-4637-BA2B-31C2395FA1AB}"/>
    <dgm:cxn modelId="{63DB5462-D333-4893-983A-CF7007365206}" type="presOf" srcId="{4231A8BD-F11C-4637-BA2B-31C2395FA1AB}" destId="{5480D3B7-5FF7-40FC-8AD1-44AF9E247658}" srcOrd="1" destOrd="0" presId="urn:microsoft.com/office/officeart/2005/8/layout/cycle2"/>
    <dgm:cxn modelId="{DAD4D530-EBD3-430C-8085-F102521663EC}" type="presOf" srcId="{892790D6-F0C4-4A7F-B1FC-330B20947466}" destId="{3018B757-FBBE-4E20-8CA9-FB496E9E1ABB}" srcOrd="0" destOrd="0" presId="urn:microsoft.com/office/officeart/2005/8/layout/cycle2"/>
    <dgm:cxn modelId="{7287DC0C-680E-49E2-8093-5B3F3B716E0F}" type="presOf" srcId="{29B15356-E371-4597-8462-5EB8E0FD3AF5}" destId="{0F6BD9F6-7021-49E9-9480-C12F5C1918CA}" srcOrd="0" destOrd="0" presId="urn:microsoft.com/office/officeart/2005/8/layout/cycle2"/>
    <dgm:cxn modelId="{7314FA70-74AB-40FD-B169-FFE7C9BC4944}" srcId="{4A8BF3BE-8883-4DAB-BB12-3FC3FEDF9D89}" destId="{3129190A-CEEB-401D-93A2-F7C8E3B35E9E}" srcOrd="3" destOrd="0" parTransId="{89EE40F2-4E1A-4D09-BBCE-7EC5F8B9E0CE}" sibTransId="{2C55B616-6B5F-4188-92B4-309DDA0FD8F6}"/>
    <dgm:cxn modelId="{FC14C217-12A2-4145-AA9A-F3F09416E708}" srcId="{4A8BF3BE-8883-4DAB-BB12-3FC3FEDF9D89}" destId="{6E34BE82-730B-462D-BA5E-8467FDEBA398}" srcOrd="6" destOrd="0" parTransId="{08145638-309A-4FCB-AD36-21C8110FC43B}" sibTransId="{0E552934-2A42-4332-9A59-5FE9CA4BEFCB}"/>
    <dgm:cxn modelId="{553351BE-223E-4132-967A-66680CA2732B}" srcId="{4A8BF3BE-8883-4DAB-BB12-3FC3FEDF9D89}" destId="{892790D6-F0C4-4A7F-B1FC-330B20947466}" srcOrd="2" destOrd="0" parTransId="{2908979A-1FEA-4F3B-BF81-2D58ED408F46}" sibTransId="{1ACCB376-43CD-4873-B98F-A0924D17DA0C}"/>
    <dgm:cxn modelId="{1A15DB73-B711-4D30-86C6-C51D870F5D0B}" srcId="{4A8BF3BE-8883-4DAB-BB12-3FC3FEDF9D89}" destId="{EA17539D-73E6-4287-9C88-C5B4A8FC39D9}" srcOrd="1" destOrd="0" parTransId="{A5A51AA0-4A79-43BD-A0A2-8CED483FCFFC}" sibTransId="{8CCB3028-1AA5-4EBA-8A58-951B569DA8F2}"/>
    <dgm:cxn modelId="{EEF9E842-F412-4C55-988D-7660009F62AD}" type="presOf" srcId="{3129190A-CEEB-401D-93A2-F7C8E3B35E9E}" destId="{AD75151C-1CFC-40D3-8E37-8457951BA560}" srcOrd="0" destOrd="0" presId="urn:microsoft.com/office/officeart/2005/8/layout/cycle2"/>
    <dgm:cxn modelId="{1EC32828-13F0-4F89-8BFC-259BF5970618}" type="presOf" srcId="{EA17539D-73E6-4287-9C88-C5B4A8FC39D9}" destId="{9FD86768-C042-4F5A-8CDC-D194B8B75E1C}" srcOrd="0" destOrd="0" presId="urn:microsoft.com/office/officeart/2005/8/layout/cycle2"/>
    <dgm:cxn modelId="{B34CC480-3A9C-4508-AB3F-1390F9C54D8E}" type="presOf" srcId="{BCD923CF-94C2-4874-AF87-DE2B2F855508}" destId="{90B164BC-F843-4B35-A44A-240695759FA7}" srcOrd="0" destOrd="0" presId="urn:microsoft.com/office/officeart/2005/8/layout/cycle2"/>
    <dgm:cxn modelId="{250FFFD9-8F7C-44DC-92C1-26D3922AF87B}" type="presOf" srcId="{1ACCB376-43CD-4873-B98F-A0924D17DA0C}" destId="{D6BEA842-9C9D-4F0E-BEFC-18D07C06010A}" srcOrd="1" destOrd="0" presId="urn:microsoft.com/office/officeart/2005/8/layout/cycle2"/>
    <dgm:cxn modelId="{14527535-7FF1-426A-BDEF-B331DE1E4CE6}" srcId="{4A8BF3BE-8883-4DAB-BB12-3FC3FEDF9D89}" destId="{29B15356-E371-4597-8462-5EB8E0FD3AF5}" srcOrd="5" destOrd="0" parTransId="{DF1F0879-4DAF-4F63-AFD4-08D579932AEB}" sibTransId="{7C56735F-3441-4A23-98C9-4C80FB4212ED}"/>
    <dgm:cxn modelId="{AFA700A1-0CEF-4C84-A280-5B5224B63BCF}" type="presOf" srcId="{60BA5992-6CBE-4FD6-8C68-4F5C23494BF0}" destId="{77AB9C67-0001-4F0E-A113-FB2B88993917}" srcOrd="1" destOrd="0" presId="urn:microsoft.com/office/officeart/2005/8/layout/cycle2"/>
    <dgm:cxn modelId="{492C2F12-7018-458F-9EB5-94A6CA9572C5}" type="presOf" srcId="{60BA5992-6CBE-4FD6-8C68-4F5C23494BF0}" destId="{4FD7EFAD-057E-4CB7-A357-4A3685BDF196}" srcOrd="0" destOrd="0" presId="urn:microsoft.com/office/officeart/2005/8/layout/cycle2"/>
    <dgm:cxn modelId="{88537349-A7E5-40AE-A9E4-7C52E0ECAD66}" type="presOf" srcId="{0E552934-2A42-4332-9A59-5FE9CA4BEFCB}" destId="{48658577-62C2-4C3C-9791-E60052667C79}" srcOrd="0" destOrd="0" presId="urn:microsoft.com/office/officeart/2005/8/layout/cycle2"/>
    <dgm:cxn modelId="{B7FDEF12-0779-4CE7-AF2D-33A97388CF31}" type="presOf" srcId="{8CCB3028-1AA5-4EBA-8A58-951B569DA8F2}" destId="{1BE27BA9-B23B-43E5-BBEE-98A31EE2B76C}" srcOrd="1" destOrd="0" presId="urn:microsoft.com/office/officeart/2005/8/layout/cycle2"/>
    <dgm:cxn modelId="{C7ECD880-E5DA-4C8F-8C07-A0F6391FF92C}" type="presOf" srcId="{0E552934-2A42-4332-9A59-5FE9CA4BEFCB}" destId="{E86B5E53-53F5-42D8-98FB-9DF5DB360333}" srcOrd="1" destOrd="0" presId="urn:microsoft.com/office/officeart/2005/8/layout/cycle2"/>
    <dgm:cxn modelId="{9E949492-7595-4A7F-8A18-FC1E38DA3CF0}" type="presOf" srcId="{2C55B616-6B5F-4188-92B4-309DDA0FD8F6}" destId="{9E671BB4-ED80-41B0-882F-5A268B276BC4}" srcOrd="1" destOrd="0" presId="urn:microsoft.com/office/officeart/2005/8/layout/cycle2"/>
    <dgm:cxn modelId="{93261A7F-D640-4AC8-A00A-B7215A76C016}" srcId="{4A8BF3BE-8883-4DAB-BB12-3FC3FEDF9D89}" destId="{9FD7B3D0-461E-466A-BF67-CD037DFD650C}" srcOrd="0" destOrd="0" parTransId="{66CC8A45-FF66-4F38-89D6-79C65FEDC14D}" sibTransId="{60BA5992-6CBE-4FD6-8C68-4F5C23494BF0}"/>
    <dgm:cxn modelId="{5D5C4277-ADFF-471C-B011-67994B8FCD64}" type="presOf" srcId="{2C55B616-6B5F-4188-92B4-309DDA0FD8F6}" destId="{97796958-EE55-4489-9754-B82EDF43C05A}" srcOrd="0" destOrd="0" presId="urn:microsoft.com/office/officeart/2005/8/layout/cycle2"/>
    <dgm:cxn modelId="{EF8375F5-7E47-4AFC-BD74-7A3B9CC1DFC1}" type="presOf" srcId="{4A8BF3BE-8883-4DAB-BB12-3FC3FEDF9D89}" destId="{587265C1-F89D-457F-A85A-791BC8C7BF3F}" srcOrd="0" destOrd="0" presId="urn:microsoft.com/office/officeart/2005/8/layout/cycle2"/>
    <dgm:cxn modelId="{B5162D8C-C3F7-4EDA-AF39-BAF8D7AB53D5}" type="presParOf" srcId="{587265C1-F89D-457F-A85A-791BC8C7BF3F}" destId="{62A2DBD5-4519-424D-8B4E-5E3F352CC5CA}" srcOrd="0" destOrd="0" presId="urn:microsoft.com/office/officeart/2005/8/layout/cycle2"/>
    <dgm:cxn modelId="{0BC2568E-2E03-466B-BCE5-17AD88D071FB}" type="presParOf" srcId="{587265C1-F89D-457F-A85A-791BC8C7BF3F}" destId="{4FD7EFAD-057E-4CB7-A357-4A3685BDF196}" srcOrd="1" destOrd="0" presId="urn:microsoft.com/office/officeart/2005/8/layout/cycle2"/>
    <dgm:cxn modelId="{86DCE190-7B78-4220-A6CA-CB16AC87408F}" type="presParOf" srcId="{4FD7EFAD-057E-4CB7-A357-4A3685BDF196}" destId="{77AB9C67-0001-4F0E-A113-FB2B88993917}" srcOrd="0" destOrd="0" presId="urn:microsoft.com/office/officeart/2005/8/layout/cycle2"/>
    <dgm:cxn modelId="{4E627074-EC52-4BBD-A6E8-0FDE9370AE24}" type="presParOf" srcId="{587265C1-F89D-457F-A85A-791BC8C7BF3F}" destId="{9FD86768-C042-4F5A-8CDC-D194B8B75E1C}" srcOrd="2" destOrd="0" presId="urn:microsoft.com/office/officeart/2005/8/layout/cycle2"/>
    <dgm:cxn modelId="{C3F1DE63-2981-4D5D-9D41-22C1FC4E83D4}" type="presParOf" srcId="{587265C1-F89D-457F-A85A-791BC8C7BF3F}" destId="{951279C9-0E9A-4FD1-B6FC-5438781EF013}" srcOrd="3" destOrd="0" presId="urn:microsoft.com/office/officeart/2005/8/layout/cycle2"/>
    <dgm:cxn modelId="{BC3BEAB2-427E-4923-9495-A1737BAD8AC7}" type="presParOf" srcId="{951279C9-0E9A-4FD1-B6FC-5438781EF013}" destId="{1BE27BA9-B23B-43E5-BBEE-98A31EE2B76C}" srcOrd="0" destOrd="0" presId="urn:microsoft.com/office/officeart/2005/8/layout/cycle2"/>
    <dgm:cxn modelId="{6651E4AE-C1C8-4433-800A-9BB185833610}" type="presParOf" srcId="{587265C1-F89D-457F-A85A-791BC8C7BF3F}" destId="{3018B757-FBBE-4E20-8CA9-FB496E9E1ABB}" srcOrd="4" destOrd="0" presId="urn:microsoft.com/office/officeart/2005/8/layout/cycle2"/>
    <dgm:cxn modelId="{0EDBAC32-579F-4650-978B-724E77DC2312}" type="presParOf" srcId="{587265C1-F89D-457F-A85A-791BC8C7BF3F}" destId="{E5E672D7-E651-48B7-B11F-90518C8F4D4E}" srcOrd="5" destOrd="0" presId="urn:microsoft.com/office/officeart/2005/8/layout/cycle2"/>
    <dgm:cxn modelId="{5D5E4411-DBED-43EA-A035-6B6DEA0B894E}" type="presParOf" srcId="{E5E672D7-E651-48B7-B11F-90518C8F4D4E}" destId="{D6BEA842-9C9D-4F0E-BEFC-18D07C06010A}" srcOrd="0" destOrd="0" presId="urn:microsoft.com/office/officeart/2005/8/layout/cycle2"/>
    <dgm:cxn modelId="{79506CA6-73C7-432F-9CE7-A902BB3F81F2}" type="presParOf" srcId="{587265C1-F89D-457F-A85A-791BC8C7BF3F}" destId="{AD75151C-1CFC-40D3-8E37-8457951BA560}" srcOrd="6" destOrd="0" presId="urn:microsoft.com/office/officeart/2005/8/layout/cycle2"/>
    <dgm:cxn modelId="{4216B01B-38A3-4F1E-BB08-FE3BC44A493C}" type="presParOf" srcId="{587265C1-F89D-457F-A85A-791BC8C7BF3F}" destId="{97796958-EE55-4489-9754-B82EDF43C05A}" srcOrd="7" destOrd="0" presId="urn:microsoft.com/office/officeart/2005/8/layout/cycle2"/>
    <dgm:cxn modelId="{F60057FA-2108-4A9F-9614-566F180FBC0C}" type="presParOf" srcId="{97796958-EE55-4489-9754-B82EDF43C05A}" destId="{9E671BB4-ED80-41B0-882F-5A268B276BC4}" srcOrd="0" destOrd="0" presId="urn:microsoft.com/office/officeart/2005/8/layout/cycle2"/>
    <dgm:cxn modelId="{BE2C48E9-9D10-4E5C-BEF3-4F590188A90D}" type="presParOf" srcId="{587265C1-F89D-457F-A85A-791BC8C7BF3F}" destId="{90B164BC-F843-4B35-A44A-240695759FA7}" srcOrd="8" destOrd="0" presId="urn:microsoft.com/office/officeart/2005/8/layout/cycle2"/>
    <dgm:cxn modelId="{5CF9D4DA-82D6-4BC8-AA3E-D7ABD2256E05}" type="presParOf" srcId="{587265C1-F89D-457F-A85A-791BC8C7BF3F}" destId="{78D22027-9DFD-47B2-B892-906B65500773}" srcOrd="9" destOrd="0" presId="urn:microsoft.com/office/officeart/2005/8/layout/cycle2"/>
    <dgm:cxn modelId="{8BCA7DD4-C7B7-4064-9EE7-A1E1C45A9AE2}" type="presParOf" srcId="{78D22027-9DFD-47B2-B892-906B65500773}" destId="{5480D3B7-5FF7-40FC-8AD1-44AF9E247658}" srcOrd="0" destOrd="0" presId="urn:microsoft.com/office/officeart/2005/8/layout/cycle2"/>
    <dgm:cxn modelId="{53E71EF3-6D06-4356-9DE3-52173DDE7BAA}" type="presParOf" srcId="{587265C1-F89D-457F-A85A-791BC8C7BF3F}" destId="{0F6BD9F6-7021-49E9-9480-C12F5C1918CA}" srcOrd="10" destOrd="0" presId="urn:microsoft.com/office/officeart/2005/8/layout/cycle2"/>
    <dgm:cxn modelId="{75F1DAE8-3DF3-49A7-8F51-51CB92EADA07}" type="presParOf" srcId="{587265C1-F89D-457F-A85A-791BC8C7BF3F}" destId="{EEBB9BBF-D458-44CE-9E0F-A2525948321F}" srcOrd="11" destOrd="0" presId="urn:microsoft.com/office/officeart/2005/8/layout/cycle2"/>
    <dgm:cxn modelId="{2FD8403E-3E42-4597-A2DD-30ABA09C6717}" type="presParOf" srcId="{EEBB9BBF-D458-44CE-9E0F-A2525948321F}" destId="{C3CDD237-B19F-409C-AD40-0CE2AB5957F1}" srcOrd="0" destOrd="0" presId="urn:microsoft.com/office/officeart/2005/8/layout/cycle2"/>
    <dgm:cxn modelId="{B49B2BDC-0D68-4292-B4C8-B6255264DB5B}" type="presParOf" srcId="{587265C1-F89D-457F-A85A-791BC8C7BF3F}" destId="{679A233D-816E-4E88-848E-D22D15A2E8CD}" srcOrd="12" destOrd="0" presId="urn:microsoft.com/office/officeart/2005/8/layout/cycle2"/>
    <dgm:cxn modelId="{1CFC23F6-BD0A-4224-9B22-7463458B414C}" type="presParOf" srcId="{587265C1-F89D-457F-A85A-791BC8C7BF3F}" destId="{48658577-62C2-4C3C-9791-E60052667C79}" srcOrd="13" destOrd="0" presId="urn:microsoft.com/office/officeart/2005/8/layout/cycle2"/>
    <dgm:cxn modelId="{9D8C9D5B-FDE7-4A5D-ACBA-D12B64A57F2C}" type="presParOf" srcId="{48658577-62C2-4C3C-9791-E60052667C79}" destId="{E86B5E53-53F5-42D8-98FB-9DF5DB36033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8BF3BE-8883-4DAB-BB12-3FC3FEDF9D89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FD7B3D0-461E-466A-BF67-CD037DFD650C}">
      <dgm:prSet phldrT="[Text]" custT="1"/>
      <dgm:spPr/>
      <dgm:t>
        <a:bodyPr/>
        <a:lstStyle/>
        <a:p>
          <a:r>
            <a:rPr lang="zh-TW" altLang="en-US" sz="2000" dirty="0" smtClean="0"/>
            <a:t>界定問題</a:t>
          </a:r>
          <a:endParaRPr lang="en-US" sz="2000" dirty="0" smtClean="0"/>
        </a:p>
        <a:p>
          <a:r>
            <a:rPr lang="en-US" sz="2000" dirty="0" smtClean="0"/>
            <a:t>Define Problem</a:t>
          </a:r>
          <a:endParaRPr lang="en-US" sz="2000" dirty="0"/>
        </a:p>
      </dgm:t>
    </dgm:pt>
    <dgm:pt modelId="{66CC8A45-FF66-4F38-89D6-79C65FEDC14D}" type="parTrans" cxnId="{93261A7F-D640-4AC8-A00A-B7215A76C016}">
      <dgm:prSet/>
      <dgm:spPr/>
      <dgm:t>
        <a:bodyPr/>
        <a:lstStyle/>
        <a:p>
          <a:endParaRPr lang="en-US"/>
        </a:p>
      </dgm:t>
    </dgm:pt>
    <dgm:pt modelId="{60BA5992-6CBE-4FD6-8C68-4F5C23494BF0}" type="sibTrans" cxnId="{93261A7F-D640-4AC8-A00A-B7215A76C016}">
      <dgm:prSet/>
      <dgm:spPr/>
      <dgm:t>
        <a:bodyPr/>
        <a:lstStyle/>
        <a:p>
          <a:endParaRPr lang="en-US"/>
        </a:p>
      </dgm:t>
    </dgm:pt>
    <dgm:pt modelId="{EA17539D-73E6-4287-9C88-C5B4A8FC39D9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chemeClr val="accent6"/>
        </a:solidFill>
      </dgm:spPr>
      <dgm:t>
        <a:bodyPr/>
        <a:lstStyle/>
        <a:p>
          <a:r>
            <a:rPr lang="zh-TW" altLang="en-US" sz="2000" dirty="0" smtClean="0"/>
            <a:t>研究</a:t>
          </a:r>
          <a:endParaRPr lang="en-US" sz="2000" dirty="0" smtClean="0"/>
        </a:p>
        <a:p>
          <a:r>
            <a:rPr lang="en-US" sz="2000" dirty="0" smtClean="0"/>
            <a:t>Research</a:t>
          </a:r>
          <a:endParaRPr lang="en-US" sz="2000" dirty="0"/>
        </a:p>
      </dgm:t>
    </dgm:pt>
    <dgm:pt modelId="{A5A51AA0-4A79-43BD-A0A2-8CED483FCFFC}" type="parTrans" cxnId="{1A15DB73-B711-4D30-86C6-C51D870F5D0B}">
      <dgm:prSet/>
      <dgm:spPr/>
      <dgm:t>
        <a:bodyPr/>
        <a:lstStyle/>
        <a:p>
          <a:endParaRPr lang="en-US"/>
        </a:p>
      </dgm:t>
    </dgm:pt>
    <dgm:pt modelId="{8CCB3028-1AA5-4EBA-8A58-951B569DA8F2}" type="sibTrans" cxnId="{1A15DB73-B711-4D30-86C6-C51D870F5D0B}">
      <dgm:prSet/>
      <dgm:spPr>
        <a:solidFill>
          <a:schemeClr val="accent6"/>
        </a:solidFill>
      </dgm:spPr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892790D6-F0C4-4A7F-B1FC-330B20947466}">
      <dgm:prSet phldrT="[Text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chemeClr val="accent6"/>
        </a:solidFill>
      </dgm:spPr>
      <dgm:t>
        <a:bodyPr/>
        <a:lstStyle/>
        <a:p>
          <a:r>
            <a:rPr lang="zh-TW" altLang="en-US" sz="1600" dirty="0" smtClean="0"/>
            <a:t>構想及設計</a:t>
          </a:r>
          <a:endParaRPr lang="en-US" sz="1600" dirty="0" smtClean="0"/>
        </a:p>
        <a:p>
          <a:r>
            <a:rPr lang="en-US" sz="1600" dirty="0" smtClean="0"/>
            <a:t>Design </a:t>
          </a:r>
        </a:p>
        <a:p>
          <a:r>
            <a:rPr lang="en-US" sz="1600" dirty="0" smtClean="0"/>
            <a:t>and Plan</a:t>
          </a:r>
          <a:endParaRPr lang="en-US" sz="1600" dirty="0"/>
        </a:p>
      </dgm:t>
    </dgm:pt>
    <dgm:pt modelId="{2908979A-1FEA-4F3B-BF81-2D58ED408F46}" type="parTrans" cxnId="{553351BE-223E-4132-967A-66680CA2732B}">
      <dgm:prSet/>
      <dgm:spPr/>
      <dgm:t>
        <a:bodyPr/>
        <a:lstStyle/>
        <a:p>
          <a:endParaRPr lang="en-US"/>
        </a:p>
      </dgm:t>
    </dgm:pt>
    <dgm:pt modelId="{1ACCB376-43CD-4873-B98F-A0924D17DA0C}" type="sibTrans" cxnId="{553351BE-223E-4132-967A-66680CA2732B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3129190A-CEEB-401D-93A2-F7C8E3B35E9E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solidFill>
          <a:schemeClr val="accent1"/>
        </a:solidFill>
      </dgm:spPr>
      <dgm:t>
        <a:bodyPr/>
        <a:lstStyle/>
        <a:p>
          <a:r>
            <a:rPr lang="zh-TW" altLang="en-US" sz="2000" dirty="0" smtClean="0"/>
            <a:t>製作模型</a:t>
          </a:r>
          <a:endParaRPr lang="en-US" sz="2000" dirty="0" smtClean="0"/>
        </a:p>
        <a:p>
          <a:r>
            <a:rPr lang="en-US" sz="2000" dirty="0" smtClean="0"/>
            <a:t>Make Prototype</a:t>
          </a:r>
          <a:endParaRPr lang="en-US" sz="2000" dirty="0"/>
        </a:p>
      </dgm:t>
    </dgm:pt>
    <dgm:pt modelId="{89EE40F2-4E1A-4D09-BBCE-7EC5F8B9E0CE}" type="parTrans" cxnId="{7314FA70-74AB-40FD-B169-FFE7C9BC4944}">
      <dgm:prSet/>
      <dgm:spPr/>
      <dgm:t>
        <a:bodyPr/>
        <a:lstStyle/>
        <a:p>
          <a:endParaRPr lang="en-US"/>
        </a:p>
      </dgm:t>
    </dgm:pt>
    <dgm:pt modelId="{2C55B616-6B5F-4188-92B4-309DDA0FD8F6}" type="sibTrans" cxnId="{7314FA70-74AB-40FD-B169-FFE7C9BC4944}">
      <dgm:prSet/>
      <dgm:spPr>
        <a:solidFill>
          <a:schemeClr val="accent1"/>
        </a:solidFill>
      </dgm:spPr>
      <dgm:t>
        <a:bodyPr/>
        <a:lstStyle/>
        <a:p>
          <a:endParaRPr lang="en-US"/>
        </a:p>
      </dgm:t>
    </dgm:pt>
    <dgm:pt modelId="{BCD923CF-94C2-4874-AF87-DE2B2F85550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zh-TW" altLang="en-US" sz="2000" dirty="0" smtClean="0"/>
            <a:t>測試</a:t>
          </a:r>
          <a:endParaRPr lang="en-US" sz="2000" dirty="0" smtClean="0"/>
        </a:p>
        <a:p>
          <a:r>
            <a:rPr lang="en-US" sz="2000" dirty="0" smtClean="0"/>
            <a:t>Test Prototype</a:t>
          </a:r>
          <a:endParaRPr lang="en-US" sz="2000" dirty="0"/>
        </a:p>
      </dgm:t>
    </dgm:pt>
    <dgm:pt modelId="{A45341B7-13DC-4106-B8CD-231A71A78F40}" type="parTrans" cxnId="{BC20C91A-DC03-48F8-9CAD-CFBA7B54B2A7}">
      <dgm:prSet/>
      <dgm:spPr/>
      <dgm:t>
        <a:bodyPr/>
        <a:lstStyle/>
        <a:p>
          <a:endParaRPr lang="en-US"/>
        </a:p>
      </dgm:t>
    </dgm:pt>
    <dgm:pt modelId="{4231A8BD-F11C-4637-BA2B-31C2395FA1AB}" type="sibTrans" cxnId="{BC20C91A-DC03-48F8-9CAD-CFBA7B54B2A7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6E34BE82-730B-462D-BA5E-8467FDEBA39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zh-TW" altLang="en-US" sz="1800" dirty="0" smtClean="0"/>
            <a:t>發佈</a:t>
          </a:r>
          <a:endParaRPr lang="en-US" sz="1800" dirty="0" smtClean="0"/>
        </a:p>
        <a:p>
          <a:r>
            <a:rPr lang="en-US" sz="1800" dirty="0" smtClean="0"/>
            <a:t>Disseminate</a:t>
          </a:r>
          <a:endParaRPr lang="en-US" sz="1800" dirty="0"/>
        </a:p>
      </dgm:t>
    </dgm:pt>
    <dgm:pt modelId="{08145638-309A-4FCB-AD36-21C8110FC43B}" type="parTrans" cxnId="{FC14C217-12A2-4145-AA9A-F3F09416E708}">
      <dgm:prSet/>
      <dgm:spPr/>
      <dgm:t>
        <a:bodyPr/>
        <a:lstStyle/>
        <a:p>
          <a:endParaRPr lang="en-US"/>
        </a:p>
      </dgm:t>
    </dgm:pt>
    <dgm:pt modelId="{0E552934-2A42-4332-9A59-5FE9CA4BEFCB}" type="sibTrans" cxnId="{FC14C217-12A2-4145-AA9A-F3F09416E708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29B15356-E371-4597-8462-5EB8E0FD3AF5}">
      <dgm:prSet phldrT="[Text]" custT="1"/>
      <dgm:spPr>
        <a:solidFill>
          <a:schemeClr val="accent2"/>
        </a:solidFill>
      </dgm:spPr>
      <dgm:t>
        <a:bodyPr/>
        <a:lstStyle/>
        <a:p>
          <a:r>
            <a:rPr lang="zh-TW" altLang="en-US" sz="1600" dirty="0" smtClean="0"/>
            <a:t>分析及改良</a:t>
          </a:r>
          <a:endParaRPr lang="en-US" sz="1600" dirty="0" smtClean="0"/>
        </a:p>
        <a:p>
          <a:r>
            <a:rPr lang="en-US" sz="1600" dirty="0" smtClean="0"/>
            <a:t>Analyze </a:t>
          </a:r>
        </a:p>
        <a:p>
          <a:r>
            <a:rPr lang="en-US" sz="1600" dirty="0" smtClean="0"/>
            <a:t>and Redesign</a:t>
          </a:r>
          <a:endParaRPr lang="en-US" sz="1600" dirty="0"/>
        </a:p>
      </dgm:t>
    </dgm:pt>
    <dgm:pt modelId="{DF1F0879-4DAF-4F63-AFD4-08D579932AEB}" type="parTrans" cxnId="{14527535-7FF1-426A-BDEF-B331DE1E4CE6}">
      <dgm:prSet/>
      <dgm:spPr/>
      <dgm:t>
        <a:bodyPr/>
        <a:lstStyle/>
        <a:p>
          <a:endParaRPr lang="en-US"/>
        </a:p>
      </dgm:t>
    </dgm:pt>
    <dgm:pt modelId="{7C56735F-3441-4A23-98C9-4C80FB4212ED}" type="sibTrans" cxnId="{14527535-7FF1-426A-BDEF-B331DE1E4CE6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587265C1-F89D-457F-A85A-791BC8C7BF3F}" type="pres">
      <dgm:prSet presAssocID="{4A8BF3BE-8883-4DAB-BB12-3FC3FEDF9D8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A2DBD5-4519-424D-8B4E-5E3F352CC5CA}" type="pres">
      <dgm:prSet presAssocID="{9FD7B3D0-461E-466A-BF67-CD037DFD650C}" presName="node" presStyleLbl="node1" presStyleIdx="0" presStyleCnt="7" custScaleX="119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D7EFAD-057E-4CB7-A357-4A3685BDF196}" type="pres">
      <dgm:prSet presAssocID="{60BA5992-6CBE-4FD6-8C68-4F5C23494BF0}" presName="sibTrans" presStyleLbl="sibTrans2D1" presStyleIdx="0" presStyleCnt="7"/>
      <dgm:spPr/>
      <dgm:t>
        <a:bodyPr/>
        <a:lstStyle/>
        <a:p>
          <a:endParaRPr lang="en-US"/>
        </a:p>
      </dgm:t>
    </dgm:pt>
    <dgm:pt modelId="{77AB9C67-0001-4F0E-A113-FB2B88993917}" type="pres">
      <dgm:prSet presAssocID="{60BA5992-6CBE-4FD6-8C68-4F5C23494BF0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9FD86768-C042-4F5A-8CDC-D194B8B75E1C}" type="pres">
      <dgm:prSet presAssocID="{EA17539D-73E6-4287-9C88-C5B4A8FC39D9}" presName="node" presStyleLbl="node1" presStyleIdx="1" presStyleCnt="7" custScaleX="1177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1279C9-0E9A-4FD1-B6FC-5438781EF013}" type="pres">
      <dgm:prSet presAssocID="{8CCB3028-1AA5-4EBA-8A58-951B569DA8F2}" presName="sibTrans" presStyleLbl="sibTrans2D1" presStyleIdx="1" presStyleCnt="7"/>
      <dgm:spPr/>
      <dgm:t>
        <a:bodyPr/>
        <a:lstStyle/>
        <a:p>
          <a:endParaRPr lang="en-US"/>
        </a:p>
      </dgm:t>
    </dgm:pt>
    <dgm:pt modelId="{1BE27BA9-B23B-43E5-BBEE-98A31EE2B76C}" type="pres">
      <dgm:prSet presAssocID="{8CCB3028-1AA5-4EBA-8A58-951B569DA8F2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3018B757-FBBE-4E20-8CA9-FB496E9E1ABB}" type="pres">
      <dgm:prSet presAssocID="{892790D6-F0C4-4A7F-B1FC-330B20947466}" presName="node" presStyleLbl="node1" presStyleIdx="2" presStyleCnt="7" custScaleX="1156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E672D7-E651-48B7-B11F-90518C8F4D4E}" type="pres">
      <dgm:prSet presAssocID="{1ACCB376-43CD-4873-B98F-A0924D17DA0C}" presName="sibTrans" presStyleLbl="sibTrans2D1" presStyleIdx="2" presStyleCnt="7"/>
      <dgm:spPr/>
      <dgm:t>
        <a:bodyPr/>
        <a:lstStyle/>
        <a:p>
          <a:endParaRPr lang="en-US"/>
        </a:p>
      </dgm:t>
    </dgm:pt>
    <dgm:pt modelId="{D6BEA842-9C9D-4F0E-BEFC-18D07C06010A}" type="pres">
      <dgm:prSet presAssocID="{1ACCB376-43CD-4873-B98F-A0924D17DA0C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AD75151C-1CFC-40D3-8E37-8457951BA560}" type="pres">
      <dgm:prSet presAssocID="{3129190A-CEEB-401D-93A2-F7C8E3B35E9E}" presName="node" presStyleLbl="node1" presStyleIdx="3" presStyleCnt="7" custScaleX="1246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96958-EE55-4489-9754-B82EDF43C05A}" type="pres">
      <dgm:prSet presAssocID="{2C55B616-6B5F-4188-92B4-309DDA0FD8F6}" presName="sibTrans" presStyleLbl="sibTrans2D1" presStyleIdx="3" presStyleCnt="7"/>
      <dgm:spPr/>
      <dgm:t>
        <a:bodyPr/>
        <a:lstStyle/>
        <a:p>
          <a:endParaRPr lang="en-US"/>
        </a:p>
      </dgm:t>
    </dgm:pt>
    <dgm:pt modelId="{9E671BB4-ED80-41B0-882F-5A268B276BC4}" type="pres">
      <dgm:prSet presAssocID="{2C55B616-6B5F-4188-92B4-309DDA0FD8F6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90B164BC-F843-4B35-A44A-240695759FA7}" type="pres">
      <dgm:prSet presAssocID="{BCD923CF-94C2-4874-AF87-DE2B2F855508}" presName="node" presStyleLbl="node1" presStyleIdx="4" presStyleCnt="7" custScaleX="1275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D22027-9DFD-47B2-B892-906B65500773}" type="pres">
      <dgm:prSet presAssocID="{4231A8BD-F11C-4637-BA2B-31C2395FA1AB}" presName="sibTrans" presStyleLbl="sibTrans2D1" presStyleIdx="4" presStyleCnt="7"/>
      <dgm:spPr/>
      <dgm:t>
        <a:bodyPr/>
        <a:lstStyle/>
        <a:p>
          <a:endParaRPr lang="en-US"/>
        </a:p>
      </dgm:t>
    </dgm:pt>
    <dgm:pt modelId="{5480D3B7-5FF7-40FC-8AD1-44AF9E247658}" type="pres">
      <dgm:prSet presAssocID="{4231A8BD-F11C-4637-BA2B-31C2395FA1AB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0F6BD9F6-7021-49E9-9480-C12F5C1918CA}" type="pres">
      <dgm:prSet presAssocID="{29B15356-E371-4597-8462-5EB8E0FD3AF5}" presName="node" presStyleLbl="node1" presStyleIdx="5" presStyleCnt="7" custScaleX="1173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BB9BBF-D458-44CE-9E0F-A2525948321F}" type="pres">
      <dgm:prSet presAssocID="{7C56735F-3441-4A23-98C9-4C80FB4212ED}" presName="sibTrans" presStyleLbl="sibTrans2D1" presStyleIdx="5" presStyleCnt="7"/>
      <dgm:spPr/>
      <dgm:t>
        <a:bodyPr/>
        <a:lstStyle/>
        <a:p>
          <a:endParaRPr lang="en-US"/>
        </a:p>
      </dgm:t>
    </dgm:pt>
    <dgm:pt modelId="{C3CDD237-B19F-409C-AD40-0CE2AB5957F1}" type="pres">
      <dgm:prSet presAssocID="{7C56735F-3441-4A23-98C9-4C80FB4212ED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679A233D-816E-4E88-848E-D22D15A2E8CD}" type="pres">
      <dgm:prSet presAssocID="{6E34BE82-730B-462D-BA5E-8467FDEBA398}" presName="node" presStyleLbl="node1" presStyleIdx="6" presStyleCnt="7" custScaleX="1319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658577-62C2-4C3C-9791-E60052667C79}" type="pres">
      <dgm:prSet presAssocID="{0E552934-2A42-4332-9A59-5FE9CA4BEFCB}" presName="sibTrans" presStyleLbl="sibTrans2D1" presStyleIdx="6" presStyleCnt="7"/>
      <dgm:spPr/>
      <dgm:t>
        <a:bodyPr/>
        <a:lstStyle/>
        <a:p>
          <a:endParaRPr lang="en-US"/>
        </a:p>
      </dgm:t>
    </dgm:pt>
    <dgm:pt modelId="{E86B5E53-53F5-42D8-98FB-9DF5DB360333}" type="pres">
      <dgm:prSet presAssocID="{0E552934-2A42-4332-9A59-5FE9CA4BEFCB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250FFFD9-8F7C-44DC-92C1-26D3922AF87B}" type="presOf" srcId="{1ACCB376-43CD-4873-B98F-A0924D17DA0C}" destId="{D6BEA842-9C9D-4F0E-BEFC-18D07C06010A}" srcOrd="1" destOrd="0" presId="urn:microsoft.com/office/officeart/2005/8/layout/cycle2"/>
    <dgm:cxn modelId="{1AFA0732-B7B9-4935-BCB2-9A212BC13D49}" type="presOf" srcId="{1ACCB376-43CD-4873-B98F-A0924D17DA0C}" destId="{E5E672D7-E651-48B7-B11F-90518C8F4D4E}" srcOrd="0" destOrd="0" presId="urn:microsoft.com/office/officeart/2005/8/layout/cycle2"/>
    <dgm:cxn modelId="{AFA700A1-0CEF-4C84-A280-5B5224B63BCF}" type="presOf" srcId="{60BA5992-6CBE-4FD6-8C68-4F5C23494BF0}" destId="{77AB9C67-0001-4F0E-A113-FB2B88993917}" srcOrd="1" destOrd="0" presId="urn:microsoft.com/office/officeart/2005/8/layout/cycle2"/>
    <dgm:cxn modelId="{7C7A0E16-0EEA-491F-86E9-35A498380B0A}" type="presOf" srcId="{7C56735F-3441-4A23-98C9-4C80FB4212ED}" destId="{C3CDD237-B19F-409C-AD40-0CE2AB5957F1}" srcOrd="1" destOrd="0" presId="urn:microsoft.com/office/officeart/2005/8/layout/cycle2"/>
    <dgm:cxn modelId="{319F5F28-34D7-4984-84AE-351EC646502D}" type="presOf" srcId="{4231A8BD-F11C-4637-BA2B-31C2395FA1AB}" destId="{78D22027-9DFD-47B2-B892-906B65500773}" srcOrd="0" destOrd="0" presId="urn:microsoft.com/office/officeart/2005/8/layout/cycle2"/>
    <dgm:cxn modelId="{3B2E3F1E-668D-4026-850A-8A4DDD770664}" type="presOf" srcId="{9FD7B3D0-461E-466A-BF67-CD037DFD650C}" destId="{62A2DBD5-4519-424D-8B4E-5E3F352CC5CA}" srcOrd="0" destOrd="0" presId="urn:microsoft.com/office/officeart/2005/8/layout/cycle2"/>
    <dgm:cxn modelId="{EEF9E842-F412-4C55-988D-7660009F62AD}" type="presOf" srcId="{3129190A-CEEB-401D-93A2-F7C8E3B35E9E}" destId="{AD75151C-1CFC-40D3-8E37-8457951BA560}" srcOrd="0" destOrd="0" presId="urn:microsoft.com/office/officeart/2005/8/layout/cycle2"/>
    <dgm:cxn modelId="{5D5C4277-ADFF-471C-B011-67994B8FCD64}" type="presOf" srcId="{2C55B616-6B5F-4188-92B4-309DDA0FD8F6}" destId="{97796958-EE55-4489-9754-B82EDF43C05A}" srcOrd="0" destOrd="0" presId="urn:microsoft.com/office/officeart/2005/8/layout/cycle2"/>
    <dgm:cxn modelId="{B34CC480-3A9C-4508-AB3F-1390F9C54D8E}" type="presOf" srcId="{BCD923CF-94C2-4874-AF87-DE2B2F855508}" destId="{90B164BC-F843-4B35-A44A-240695759FA7}" srcOrd="0" destOrd="0" presId="urn:microsoft.com/office/officeart/2005/8/layout/cycle2"/>
    <dgm:cxn modelId="{B7FDEF12-0779-4CE7-AF2D-33A97388CF31}" type="presOf" srcId="{8CCB3028-1AA5-4EBA-8A58-951B569DA8F2}" destId="{1BE27BA9-B23B-43E5-BBEE-98A31EE2B76C}" srcOrd="1" destOrd="0" presId="urn:microsoft.com/office/officeart/2005/8/layout/cycle2"/>
    <dgm:cxn modelId="{93261A7F-D640-4AC8-A00A-B7215A76C016}" srcId="{4A8BF3BE-8883-4DAB-BB12-3FC3FEDF9D89}" destId="{9FD7B3D0-461E-466A-BF67-CD037DFD650C}" srcOrd="0" destOrd="0" parTransId="{66CC8A45-FF66-4F38-89D6-79C65FEDC14D}" sibTransId="{60BA5992-6CBE-4FD6-8C68-4F5C23494BF0}"/>
    <dgm:cxn modelId="{1A15DB73-B711-4D30-86C6-C51D870F5D0B}" srcId="{4A8BF3BE-8883-4DAB-BB12-3FC3FEDF9D89}" destId="{EA17539D-73E6-4287-9C88-C5B4A8FC39D9}" srcOrd="1" destOrd="0" parTransId="{A5A51AA0-4A79-43BD-A0A2-8CED483FCFFC}" sibTransId="{8CCB3028-1AA5-4EBA-8A58-951B569DA8F2}"/>
    <dgm:cxn modelId="{EF8375F5-7E47-4AFC-BD74-7A3B9CC1DFC1}" type="presOf" srcId="{4A8BF3BE-8883-4DAB-BB12-3FC3FEDF9D89}" destId="{587265C1-F89D-457F-A85A-791BC8C7BF3F}" srcOrd="0" destOrd="0" presId="urn:microsoft.com/office/officeart/2005/8/layout/cycle2"/>
    <dgm:cxn modelId="{AD653D4D-D25A-4AD4-88E6-510C4A5F96BF}" type="presOf" srcId="{6E34BE82-730B-462D-BA5E-8467FDEBA398}" destId="{679A233D-816E-4E88-848E-D22D15A2E8CD}" srcOrd="0" destOrd="0" presId="urn:microsoft.com/office/officeart/2005/8/layout/cycle2"/>
    <dgm:cxn modelId="{4ED533DB-9452-4921-AB28-56FA435FBF72}" type="presOf" srcId="{7C56735F-3441-4A23-98C9-4C80FB4212ED}" destId="{EEBB9BBF-D458-44CE-9E0F-A2525948321F}" srcOrd="0" destOrd="0" presId="urn:microsoft.com/office/officeart/2005/8/layout/cycle2"/>
    <dgm:cxn modelId="{7314FA70-74AB-40FD-B169-FFE7C9BC4944}" srcId="{4A8BF3BE-8883-4DAB-BB12-3FC3FEDF9D89}" destId="{3129190A-CEEB-401D-93A2-F7C8E3B35E9E}" srcOrd="3" destOrd="0" parTransId="{89EE40F2-4E1A-4D09-BBCE-7EC5F8B9E0CE}" sibTransId="{2C55B616-6B5F-4188-92B4-309DDA0FD8F6}"/>
    <dgm:cxn modelId="{BC20C91A-DC03-48F8-9CAD-CFBA7B54B2A7}" srcId="{4A8BF3BE-8883-4DAB-BB12-3FC3FEDF9D89}" destId="{BCD923CF-94C2-4874-AF87-DE2B2F855508}" srcOrd="4" destOrd="0" parTransId="{A45341B7-13DC-4106-B8CD-231A71A78F40}" sibTransId="{4231A8BD-F11C-4637-BA2B-31C2395FA1AB}"/>
    <dgm:cxn modelId="{644EB6A7-9D6B-46C3-829A-DEE7DC997325}" type="presOf" srcId="{8CCB3028-1AA5-4EBA-8A58-951B569DA8F2}" destId="{951279C9-0E9A-4FD1-B6FC-5438781EF013}" srcOrd="0" destOrd="0" presId="urn:microsoft.com/office/officeart/2005/8/layout/cycle2"/>
    <dgm:cxn modelId="{63DB5462-D333-4893-983A-CF7007365206}" type="presOf" srcId="{4231A8BD-F11C-4637-BA2B-31C2395FA1AB}" destId="{5480D3B7-5FF7-40FC-8AD1-44AF9E247658}" srcOrd="1" destOrd="0" presId="urn:microsoft.com/office/officeart/2005/8/layout/cycle2"/>
    <dgm:cxn modelId="{492C2F12-7018-458F-9EB5-94A6CA9572C5}" type="presOf" srcId="{60BA5992-6CBE-4FD6-8C68-4F5C23494BF0}" destId="{4FD7EFAD-057E-4CB7-A357-4A3685BDF196}" srcOrd="0" destOrd="0" presId="urn:microsoft.com/office/officeart/2005/8/layout/cycle2"/>
    <dgm:cxn modelId="{FC14C217-12A2-4145-AA9A-F3F09416E708}" srcId="{4A8BF3BE-8883-4DAB-BB12-3FC3FEDF9D89}" destId="{6E34BE82-730B-462D-BA5E-8467FDEBA398}" srcOrd="6" destOrd="0" parTransId="{08145638-309A-4FCB-AD36-21C8110FC43B}" sibTransId="{0E552934-2A42-4332-9A59-5FE9CA4BEFCB}"/>
    <dgm:cxn modelId="{C7ECD880-E5DA-4C8F-8C07-A0F6391FF92C}" type="presOf" srcId="{0E552934-2A42-4332-9A59-5FE9CA4BEFCB}" destId="{E86B5E53-53F5-42D8-98FB-9DF5DB360333}" srcOrd="1" destOrd="0" presId="urn:microsoft.com/office/officeart/2005/8/layout/cycle2"/>
    <dgm:cxn modelId="{9E949492-7595-4A7F-8A18-FC1E38DA3CF0}" type="presOf" srcId="{2C55B616-6B5F-4188-92B4-309DDA0FD8F6}" destId="{9E671BB4-ED80-41B0-882F-5A268B276BC4}" srcOrd="1" destOrd="0" presId="urn:microsoft.com/office/officeart/2005/8/layout/cycle2"/>
    <dgm:cxn modelId="{88537349-A7E5-40AE-A9E4-7C52E0ECAD66}" type="presOf" srcId="{0E552934-2A42-4332-9A59-5FE9CA4BEFCB}" destId="{48658577-62C2-4C3C-9791-E60052667C79}" srcOrd="0" destOrd="0" presId="urn:microsoft.com/office/officeart/2005/8/layout/cycle2"/>
    <dgm:cxn modelId="{7287DC0C-680E-49E2-8093-5B3F3B716E0F}" type="presOf" srcId="{29B15356-E371-4597-8462-5EB8E0FD3AF5}" destId="{0F6BD9F6-7021-49E9-9480-C12F5C1918CA}" srcOrd="0" destOrd="0" presId="urn:microsoft.com/office/officeart/2005/8/layout/cycle2"/>
    <dgm:cxn modelId="{553351BE-223E-4132-967A-66680CA2732B}" srcId="{4A8BF3BE-8883-4DAB-BB12-3FC3FEDF9D89}" destId="{892790D6-F0C4-4A7F-B1FC-330B20947466}" srcOrd="2" destOrd="0" parTransId="{2908979A-1FEA-4F3B-BF81-2D58ED408F46}" sibTransId="{1ACCB376-43CD-4873-B98F-A0924D17DA0C}"/>
    <dgm:cxn modelId="{1EC32828-13F0-4F89-8BFC-259BF5970618}" type="presOf" srcId="{EA17539D-73E6-4287-9C88-C5B4A8FC39D9}" destId="{9FD86768-C042-4F5A-8CDC-D194B8B75E1C}" srcOrd="0" destOrd="0" presId="urn:microsoft.com/office/officeart/2005/8/layout/cycle2"/>
    <dgm:cxn modelId="{DAD4D530-EBD3-430C-8085-F102521663EC}" type="presOf" srcId="{892790D6-F0C4-4A7F-B1FC-330B20947466}" destId="{3018B757-FBBE-4E20-8CA9-FB496E9E1ABB}" srcOrd="0" destOrd="0" presId="urn:microsoft.com/office/officeart/2005/8/layout/cycle2"/>
    <dgm:cxn modelId="{14527535-7FF1-426A-BDEF-B331DE1E4CE6}" srcId="{4A8BF3BE-8883-4DAB-BB12-3FC3FEDF9D89}" destId="{29B15356-E371-4597-8462-5EB8E0FD3AF5}" srcOrd="5" destOrd="0" parTransId="{DF1F0879-4DAF-4F63-AFD4-08D579932AEB}" sibTransId="{7C56735F-3441-4A23-98C9-4C80FB4212ED}"/>
    <dgm:cxn modelId="{B5162D8C-C3F7-4EDA-AF39-BAF8D7AB53D5}" type="presParOf" srcId="{587265C1-F89D-457F-A85A-791BC8C7BF3F}" destId="{62A2DBD5-4519-424D-8B4E-5E3F352CC5CA}" srcOrd="0" destOrd="0" presId="urn:microsoft.com/office/officeart/2005/8/layout/cycle2"/>
    <dgm:cxn modelId="{0BC2568E-2E03-466B-BCE5-17AD88D071FB}" type="presParOf" srcId="{587265C1-F89D-457F-A85A-791BC8C7BF3F}" destId="{4FD7EFAD-057E-4CB7-A357-4A3685BDF196}" srcOrd="1" destOrd="0" presId="urn:microsoft.com/office/officeart/2005/8/layout/cycle2"/>
    <dgm:cxn modelId="{86DCE190-7B78-4220-A6CA-CB16AC87408F}" type="presParOf" srcId="{4FD7EFAD-057E-4CB7-A357-4A3685BDF196}" destId="{77AB9C67-0001-4F0E-A113-FB2B88993917}" srcOrd="0" destOrd="0" presId="urn:microsoft.com/office/officeart/2005/8/layout/cycle2"/>
    <dgm:cxn modelId="{4E627074-EC52-4BBD-A6E8-0FDE9370AE24}" type="presParOf" srcId="{587265C1-F89D-457F-A85A-791BC8C7BF3F}" destId="{9FD86768-C042-4F5A-8CDC-D194B8B75E1C}" srcOrd="2" destOrd="0" presId="urn:microsoft.com/office/officeart/2005/8/layout/cycle2"/>
    <dgm:cxn modelId="{C3F1DE63-2981-4D5D-9D41-22C1FC4E83D4}" type="presParOf" srcId="{587265C1-F89D-457F-A85A-791BC8C7BF3F}" destId="{951279C9-0E9A-4FD1-B6FC-5438781EF013}" srcOrd="3" destOrd="0" presId="urn:microsoft.com/office/officeart/2005/8/layout/cycle2"/>
    <dgm:cxn modelId="{BC3BEAB2-427E-4923-9495-A1737BAD8AC7}" type="presParOf" srcId="{951279C9-0E9A-4FD1-B6FC-5438781EF013}" destId="{1BE27BA9-B23B-43E5-BBEE-98A31EE2B76C}" srcOrd="0" destOrd="0" presId="urn:microsoft.com/office/officeart/2005/8/layout/cycle2"/>
    <dgm:cxn modelId="{6651E4AE-C1C8-4433-800A-9BB185833610}" type="presParOf" srcId="{587265C1-F89D-457F-A85A-791BC8C7BF3F}" destId="{3018B757-FBBE-4E20-8CA9-FB496E9E1ABB}" srcOrd="4" destOrd="0" presId="urn:microsoft.com/office/officeart/2005/8/layout/cycle2"/>
    <dgm:cxn modelId="{0EDBAC32-579F-4650-978B-724E77DC2312}" type="presParOf" srcId="{587265C1-F89D-457F-A85A-791BC8C7BF3F}" destId="{E5E672D7-E651-48B7-B11F-90518C8F4D4E}" srcOrd="5" destOrd="0" presId="urn:microsoft.com/office/officeart/2005/8/layout/cycle2"/>
    <dgm:cxn modelId="{5D5E4411-DBED-43EA-A035-6B6DEA0B894E}" type="presParOf" srcId="{E5E672D7-E651-48B7-B11F-90518C8F4D4E}" destId="{D6BEA842-9C9D-4F0E-BEFC-18D07C06010A}" srcOrd="0" destOrd="0" presId="urn:microsoft.com/office/officeart/2005/8/layout/cycle2"/>
    <dgm:cxn modelId="{79506CA6-73C7-432F-9CE7-A902BB3F81F2}" type="presParOf" srcId="{587265C1-F89D-457F-A85A-791BC8C7BF3F}" destId="{AD75151C-1CFC-40D3-8E37-8457951BA560}" srcOrd="6" destOrd="0" presId="urn:microsoft.com/office/officeart/2005/8/layout/cycle2"/>
    <dgm:cxn modelId="{4216B01B-38A3-4F1E-BB08-FE3BC44A493C}" type="presParOf" srcId="{587265C1-F89D-457F-A85A-791BC8C7BF3F}" destId="{97796958-EE55-4489-9754-B82EDF43C05A}" srcOrd="7" destOrd="0" presId="urn:microsoft.com/office/officeart/2005/8/layout/cycle2"/>
    <dgm:cxn modelId="{F60057FA-2108-4A9F-9614-566F180FBC0C}" type="presParOf" srcId="{97796958-EE55-4489-9754-B82EDF43C05A}" destId="{9E671BB4-ED80-41B0-882F-5A268B276BC4}" srcOrd="0" destOrd="0" presId="urn:microsoft.com/office/officeart/2005/8/layout/cycle2"/>
    <dgm:cxn modelId="{BE2C48E9-9D10-4E5C-BEF3-4F590188A90D}" type="presParOf" srcId="{587265C1-F89D-457F-A85A-791BC8C7BF3F}" destId="{90B164BC-F843-4B35-A44A-240695759FA7}" srcOrd="8" destOrd="0" presId="urn:microsoft.com/office/officeart/2005/8/layout/cycle2"/>
    <dgm:cxn modelId="{5CF9D4DA-82D6-4BC8-AA3E-D7ABD2256E05}" type="presParOf" srcId="{587265C1-F89D-457F-A85A-791BC8C7BF3F}" destId="{78D22027-9DFD-47B2-B892-906B65500773}" srcOrd="9" destOrd="0" presId="urn:microsoft.com/office/officeart/2005/8/layout/cycle2"/>
    <dgm:cxn modelId="{8BCA7DD4-C7B7-4064-9EE7-A1E1C45A9AE2}" type="presParOf" srcId="{78D22027-9DFD-47B2-B892-906B65500773}" destId="{5480D3B7-5FF7-40FC-8AD1-44AF9E247658}" srcOrd="0" destOrd="0" presId="urn:microsoft.com/office/officeart/2005/8/layout/cycle2"/>
    <dgm:cxn modelId="{53E71EF3-6D06-4356-9DE3-52173DDE7BAA}" type="presParOf" srcId="{587265C1-F89D-457F-A85A-791BC8C7BF3F}" destId="{0F6BD9F6-7021-49E9-9480-C12F5C1918CA}" srcOrd="10" destOrd="0" presId="urn:microsoft.com/office/officeart/2005/8/layout/cycle2"/>
    <dgm:cxn modelId="{75F1DAE8-3DF3-49A7-8F51-51CB92EADA07}" type="presParOf" srcId="{587265C1-F89D-457F-A85A-791BC8C7BF3F}" destId="{EEBB9BBF-D458-44CE-9E0F-A2525948321F}" srcOrd="11" destOrd="0" presId="urn:microsoft.com/office/officeart/2005/8/layout/cycle2"/>
    <dgm:cxn modelId="{2FD8403E-3E42-4597-A2DD-30ABA09C6717}" type="presParOf" srcId="{EEBB9BBF-D458-44CE-9E0F-A2525948321F}" destId="{C3CDD237-B19F-409C-AD40-0CE2AB5957F1}" srcOrd="0" destOrd="0" presId="urn:microsoft.com/office/officeart/2005/8/layout/cycle2"/>
    <dgm:cxn modelId="{B49B2BDC-0D68-4292-B4C8-B6255264DB5B}" type="presParOf" srcId="{587265C1-F89D-457F-A85A-791BC8C7BF3F}" destId="{679A233D-816E-4E88-848E-D22D15A2E8CD}" srcOrd="12" destOrd="0" presId="urn:microsoft.com/office/officeart/2005/8/layout/cycle2"/>
    <dgm:cxn modelId="{1CFC23F6-BD0A-4224-9B22-7463458B414C}" type="presParOf" srcId="{587265C1-F89D-457F-A85A-791BC8C7BF3F}" destId="{48658577-62C2-4C3C-9791-E60052667C79}" srcOrd="13" destOrd="0" presId="urn:microsoft.com/office/officeart/2005/8/layout/cycle2"/>
    <dgm:cxn modelId="{9D8C9D5B-FDE7-4A5D-ACBA-D12B64A57F2C}" type="presParOf" srcId="{48658577-62C2-4C3C-9791-E60052667C79}" destId="{E86B5E53-53F5-42D8-98FB-9DF5DB36033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A2DBD5-4519-424D-8B4E-5E3F352CC5CA}">
      <dsp:nvSpPr>
        <dsp:cNvPr id="0" name=""/>
        <dsp:cNvSpPr/>
      </dsp:nvSpPr>
      <dsp:spPr>
        <a:xfrm>
          <a:off x="3246830" y="2646"/>
          <a:ext cx="1655666" cy="138075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界定問題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Define Problem</a:t>
          </a:r>
          <a:endParaRPr lang="en-US" sz="2000" kern="1200" dirty="0"/>
        </a:p>
      </dsp:txBody>
      <dsp:txXfrm>
        <a:off x="3489297" y="204853"/>
        <a:ext cx="1170732" cy="976343"/>
      </dsp:txXfrm>
    </dsp:sp>
    <dsp:sp modelId="{4FD7EFAD-057E-4CB7-A357-4A3685BDF196}">
      <dsp:nvSpPr>
        <dsp:cNvPr id="0" name=""/>
        <dsp:cNvSpPr/>
      </dsp:nvSpPr>
      <dsp:spPr>
        <a:xfrm rot="1542857">
          <a:off x="4876075" y="908683"/>
          <a:ext cx="260484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4879944" y="984931"/>
        <a:ext cx="182339" cy="279603"/>
      </dsp:txXfrm>
    </dsp:sp>
    <dsp:sp modelId="{9FD86768-C042-4F5A-8CDC-D194B8B75E1C}">
      <dsp:nvSpPr>
        <dsp:cNvPr id="0" name=""/>
        <dsp:cNvSpPr/>
      </dsp:nvSpPr>
      <dsp:spPr>
        <a:xfrm>
          <a:off x="5128548" y="901703"/>
          <a:ext cx="1626049" cy="1380757"/>
        </a:xfrm>
        <a:prstGeom prst="ellipse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研究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Research</a:t>
          </a:r>
          <a:endParaRPr lang="en-US" sz="2000" kern="1200" dirty="0"/>
        </a:p>
      </dsp:txBody>
      <dsp:txXfrm>
        <a:off x="5366677" y="1103910"/>
        <a:ext cx="1149791" cy="976343"/>
      </dsp:txXfrm>
    </dsp:sp>
    <dsp:sp modelId="{951279C9-0E9A-4FD1-B6FC-5438781EF013}">
      <dsp:nvSpPr>
        <dsp:cNvPr id="0" name=""/>
        <dsp:cNvSpPr/>
      </dsp:nvSpPr>
      <dsp:spPr>
        <a:xfrm rot="4628571">
          <a:off x="5989113" y="2359409"/>
          <a:ext cx="361557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accent6"/>
            </a:solidFill>
          </a:endParaRPr>
        </a:p>
      </dsp:txBody>
      <dsp:txXfrm>
        <a:off x="6031278" y="2399736"/>
        <a:ext cx="253090" cy="279603"/>
      </dsp:txXfrm>
    </dsp:sp>
    <dsp:sp modelId="{3018B757-FBBE-4E20-8CA9-FB496E9E1ABB}">
      <dsp:nvSpPr>
        <dsp:cNvPr id="0" name=""/>
        <dsp:cNvSpPr/>
      </dsp:nvSpPr>
      <dsp:spPr>
        <a:xfrm>
          <a:off x="5604245" y="2921864"/>
          <a:ext cx="1596832" cy="1380757"/>
        </a:xfrm>
        <a:prstGeom prst="ellipse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kern="1200" dirty="0" smtClean="0"/>
            <a:t>構想及設計</a:t>
          </a: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Design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and Plan</a:t>
          </a:r>
          <a:endParaRPr lang="en-US" sz="1600" kern="1200" dirty="0"/>
        </a:p>
      </dsp:txBody>
      <dsp:txXfrm>
        <a:off x="5838096" y="3124071"/>
        <a:ext cx="1129130" cy="976343"/>
      </dsp:txXfrm>
    </dsp:sp>
    <dsp:sp modelId="{E5E672D7-E651-48B7-B11F-90518C8F4D4E}">
      <dsp:nvSpPr>
        <dsp:cNvPr id="0" name=""/>
        <dsp:cNvSpPr/>
      </dsp:nvSpPr>
      <dsp:spPr>
        <a:xfrm rot="7714286">
          <a:off x="5608215" y="4175617"/>
          <a:ext cx="318714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5685829" y="4231441"/>
        <a:ext cx="223100" cy="279603"/>
      </dsp:txXfrm>
    </dsp:sp>
    <dsp:sp modelId="{AD75151C-1CFC-40D3-8E37-8457951BA560}">
      <dsp:nvSpPr>
        <dsp:cNvPr id="0" name=""/>
        <dsp:cNvSpPr/>
      </dsp:nvSpPr>
      <dsp:spPr>
        <a:xfrm>
          <a:off x="4250211" y="4541907"/>
          <a:ext cx="1721017" cy="1380757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製作模型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Make Prototype</a:t>
          </a:r>
          <a:endParaRPr lang="en-US" sz="2000" kern="1200" dirty="0"/>
        </a:p>
      </dsp:txBody>
      <dsp:txXfrm>
        <a:off x="4502248" y="4744114"/>
        <a:ext cx="1216943" cy="976343"/>
      </dsp:txXfrm>
    </dsp:sp>
    <dsp:sp modelId="{97796958-EE55-4489-9754-B82EDF43C05A}">
      <dsp:nvSpPr>
        <dsp:cNvPr id="0" name=""/>
        <dsp:cNvSpPr/>
      </dsp:nvSpPr>
      <dsp:spPr>
        <a:xfrm rot="10800000">
          <a:off x="4001947" y="4999283"/>
          <a:ext cx="175440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4054579" y="5092484"/>
        <a:ext cx="122808" cy="279603"/>
      </dsp:txXfrm>
    </dsp:sp>
    <dsp:sp modelId="{90B164BC-F843-4B35-A44A-240695759FA7}">
      <dsp:nvSpPr>
        <dsp:cNvPr id="0" name=""/>
        <dsp:cNvSpPr/>
      </dsp:nvSpPr>
      <dsp:spPr>
        <a:xfrm>
          <a:off x="2158022" y="4541907"/>
          <a:ext cx="1761169" cy="1380757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測試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Test Prototype</a:t>
          </a:r>
          <a:endParaRPr lang="en-US" sz="2000" kern="1200" dirty="0"/>
        </a:p>
      </dsp:txBody>
      <dsp:txXfrm>
        <a:off x="2415939" y="4744114"/>
        <a:ext cx="1245335" cy="976343"/>
      </dsp:txXfrm>
    </dsp:sp>
    <dsp:sp modelId="{78D22027-9DFD-47B2-B892-906B65500773}">
      <dsp:nvSpPr>
        <dsp:cNvPr id="0" name=""/>
        <dsp:cNvSpPr/>
      </dsp:nvSpPr>
      <dsp:spPr>
        <a:xfrm rot="13885714">
          <a:off x="2235305" y="4189034"/>
          <a:ext cx="314300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2311844" y="4319094"/>
        <a:ext cx="220010" cy="279603"/>
      </dsp:txXfrm>
    </dsp:sp>
    <dsp:sp modelId="{0F6BD9F6-7021-49E9-9480-C12F5C1918CA}">
      <dsp:nvSpPr>
        <dsp:cNvPr id="0" name=""/>
        <dsp:cNvSpPr/>
      </dsp:nvSpPr>
      <dsp:spPr>
        <a:xfrm>
          <a:off x="936451" y="2921864"/>
          <a:ext cx="1620429" cy="1380757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kern="1200" dirty="0" smtClean="0"/>
            <a:t>分析及改良</a:t>
          </a: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Analyze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and Redesign</a:t>
          </a:r>
          <a:endParaRPr lang="en-US" sz="1600" kern="1200" dirty="0"/>
        </a:p>
      </dsp:txBody>
      <dsp:txXfrm>
        <a:off x="1173757" y="3124071"/>
        <a:ext cx="1145817" cy="976343"/>
      </dsp:txXfrm>
    </dsp:sp>
    <dsp:sp modelId="{EEBB9BBF-D458-44CE-9E0F-A2525948321F}">
      <dsp:nvSpPr>
        <dsp:cNvPr id="0" name=""/>
        <dsp:cNvSpPr/>
      </dsp:nvSpPr>
      <dsp:spPr>
        <a:xfrm rot="16971429">
          <a:off x="1794648" y="2380387"/>
          <a:ext cx="359996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836631" y="2526234"/>
        <a:ext cx="251997" cy="279603"/>
      </dsp:txXfrm>
    </dsp:sp>
    <dsp:sp modelId="{679A233D-816E-4E88-848E-D22D15A2E8CD}">
      <dsp:nvSpPr>
        <dsp:cNvPr id="0" name=""/>
        <dsp:cNvSpPr/>
      </dsp:nvSpPr>
      <dsp:spPr>
        <a:xfrm>
          <a:off x="1297089" y="901703"/>
          <a:ext cx="1821329" cy="1380757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發佈</a:t>
          </a:r>
          <a:endParaRPr 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Disseminate</a:t>
          </a:r>
          <a:endParaRPr lang="en-US" sz="1800" kern="1200" dirty="0"/>
        </a:p>
      </dsp:txBody>
      <dsp:txXfrm>
        <a:off x="1563816" y="1103910"/>
        <a:ext cx="1287875" cy="976343"/>
      </dsp:txXfrm>
    </dsp:sp>
    <dsp:sp modelId="{48658577-62C2-4C3C-9791-E60052667C79}">
      <dsp:nvSpPr>
        <dsp:cNvPr id="0" name=""/>
        <dsp:cNvSpPr/>
      </dsp:nvSpPr>
      <dsp:spPr>
        <a:xfrm rot="20057143">
          <a:off x="3049225" y="899834"/>
          <a:ext cx="224320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052557" y="1007634"/>
        <a:ext cx="157024" cy="279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A2DBD5-4519-424D-8B4E-5E3F352CC5CA}">
      <dsp:nvSpPr>
        <dsp:cNvPr id="0" name=""/>
        <dsp:cNvSpPr/>
      </dsp:nvSpPr>
      <dsp:spPr>
        <a:xfrm>
          <a:off x="3246830" y="2646"/>
          <a:ext cx="1655666" cy="138075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界定問題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Define Problem</a:t>
          </a:r>
          <a:endParaRPr lang="en-US" sz="2000" kern="1200" dirty="0"/>
        </a:p>
      </dsp:txBody>
      <dsp:txXfrm>
        <a:off x="3489297" y="204853"/>
        <a:ext cx="1170732" cy="976343"/>
      </dsp:txXfrm>
    </dsp:sp>
    <dsp:sp modelId="{4FD7EFAD-057E-4CB7-A357-4A3685BDF196}">
      <dsp:nvSpPr>
        <dsp:cNvPr id="0" name=""/>
        <dsp:cNvSpPr/>
      </dsp:nvSpPr>
      <dsp:spPr>
        <a:xfrm rot="1542857">
          <a:off x="4876075" y="908683"/>
          <a:ext cx="260484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4879944" y="984931"/>
        <a:ext cx="182339" cy="279603"/>
      </dsp:txXfrm>
    </dsp:sp>
    <dsp:sp modelId="{9FD86768-C042-4F5A-8CDC-D194B8B75E1C}">
      <dsp:nvSpPr>
        <dsp:cNvPr id="0" name=""/>
        <dsp:cNvSpPr/>
      </dsp:nvSpPr>
      <dsp:spPr>
        <a:xfrm>
          <a:off x="5128548" y="901703"/>
          <a:ext cx="1626049" cy="1380757"/>
        </a:xfrm>
        <a:prstGeom prst="ellipse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研究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Research</a:t>
          </a:r>
          <a:endParaRPr lang="en-US" sz="2000" kern="1200" dirty="0"/>
        </a:p>
      </dsp:txBody>
      <dsp:txXfrm>
        <a:off x="5366677" y="1103910"/>
        <a:ext cx="1149791" cy="976343"/>
      </dsp:txXfrm>
    </dsp:sp>
    <dsp:sp modelId="{951279C9-0E9A-4FD1-B6FC-5438781EF013}">
      <dsp:nvSpPr>
        <dsp:cNvPr id="0" name=""/>
        <dsp:cNvSpPr/>
      </dsp:nvSpPr>
      <dsp:spPr>
        <a:xfrm rot="4628571">
          <a:off x="5989113" y="2359409"/>
          <a:ext cx="361557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accent6"/>
            </a:solidFill>
          </a:endParaRPr>
        </a:p>
      </dsp:txBody>
      <dsp:txXfrm>
        <a:off x="6031278" y="2399736"/>
        <a:ext cx="253090" cy="279603"/>
      </dsp:txXfrm>
    </dsp:sp>
    <dsp:sp modelId="{3018B757-FBBE-4E20-8CA9-FB496E9E1ABB}">
      <dsp:nvSpPr>
        <dsp:cNvPr id="0" name=""/>
        <dsp:cNvSpPr/>
      </dsp:nvSpPr>
      <dsp:spPr>
        <a:xfrm>
          <a:off x="5604245" y="2921864"/>
          <a:ext cx="1596832" cy="1380757"/>
        </a:xfrm>
        <a:prstGeom prst="ellipse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kern="1200" dirty="0" smtClean="0"/>
            <a:t>構想及設計</a:t>
          </a: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Design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and Plan</a:t>
          </a:r>
          <a:endParaRPr lang="en-US" sz="1600" kern="1200" dirty="0"/>
        </a:p>
      </dsp:txBody>
      <dsp:txXfrm>
        <a:off x="5838096" y="3124071"/>
        <a:ext cx="1129130" cy="976343"/>
      </dsp:txXfrm>
    </dsp:sp>
    <dsp:sp modelId="{E5E672D7-E651-48B7-B11F-90518C8F4D4E}">
      <dsp:nvSpPr>
        <dsp:cNvPr id="0" name=""/>
        <dsp:cNvSpPr/>
      </dsp:nvSpPr>
      <dsp:spPr>
        <a:xfrm rot="7714286">
          <a:off x="5608215" y="4175617"/>
          <a:ext cx="318714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5685829" y="4231441"/>
        <a:ext cx="223100" cy="279603"/>
      </dsp:txXfrm>
    </dsp:sp>
    <dsp:sp modelId="{AD75151C-1CFC-40D3-8E37-8457951BA560}">
      <dsp:nvSpPr>
        <dsp:cNvPr id="0" name=""/>
        <dsp:cNvSpPr/>
      </dsp:nvSpPr>
      <dsp:spPr>
        <a:xfrm>
          <a:off x="4250211" y="4541907"/>
          <a:ext cx="1721017" cy="1380757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製作模型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Make Prototype</a:t>
          </a:r>
          <a:endParaRPr lang="en-US" sz="2000" kern="1200" dirty="0"/>
        </a:p>
      </dsp:txBody>
      <dsp:txXfrm>
        <a:off x="4502248" y="4744114"/>
        <a:ext cx="1216943" cy="976343"/>
      </dsp:txXfrm>
    </dsp:sp>
    <dsp:sp modelId="{97796958-EE55-4489-9754-B82EDF43C05A}">
      <dsp:nvSpPr>
        <dsp:cNvPr id="0" name=""/>
        <dsp:cNvSpPr/>
      </dsp:nvSpPr>
      <dsp:spPr>
        <a:xfrm rot="10800000">
          <a:off x="4001947" y="4999283"/>
          <a:ext cx="175440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4054579" y="5092484"/>
        <a:ext cx="122808" cy="279603"/>
      </dsp:txXfrm>
    </dsp:sp>
    <dsp:sp modelId="{90B164BC-F843-4B35-A44A-240695759FA7}">
      <dsp:nvSpPr>
        <dsp:cNvPr id="0" name=""/>
        <dsp:cNvSpPr/>
      </dsp:nvSpPr>
      <dsp:spPr>
        <a:xfrm>
          <a:off x="2158022" y="4541907"/>
          <a:ext cx="1761169" cy="1380757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測試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Test Prototype</a:t>
          </a:r>
          <a:endParaRPr lang="en-US" sz="2000" kern="1200" dirty="0"/>
        </a:p>
      </dsp:txBody>
      <dsp:txXfrm>
        <a:off x="2415939" y="4744114"/>
        <a:ext cx="1245335" cy="976343"/>
      </dsp:txXfrm>
    </dsp:sp>
    <dsp:sp modelId="{78D22027-9DFD-47B2-B892-906B65500773}">
      <dsp:nvSpPr>
        <dsp:cNvPr id="0" name=""/>
        <dsp:cNvSpPr/>
      </dsp:nvSpPr>
      <dsp:spPr>
        <a:xfrm rot="13885714">
          <a:off x="2235305" y="4189034"/>
          <a:ext cx="314300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2311844" y="4319094"/>
        <a:ext cx="220010" cy="279603"/>
      </dsp:txXfrm>
    </dsp:sp>
    <dsp:sp modelId="{0F6BD9F6-7021-49E9-9480-C12F5C1918CA}">
      <dsp:nvSpPr>
        <dsp:cNvPr id="0" name=""/>
        <dsp:cNvSpPr/>
      </dsp:nvSpPr>
      <dsp:spPr>
        <a:xfrm>
          <a:off x="936451" y="2921864"/>
          <a:ext cx="1620429" cy="1380757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kern="1200" dirty="0" smtClean="0"/>
            <a:t>分析及改良</a:t>
          </a: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Analyze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and Redesign</a:t>
          </a:r>
          <a:endParaRPr lang="en-US" sz="1600" kern="1200" dirty="0"/>
        </a:p>
      </dsp:txBody>
      <dsp:txXfrm>
        <a:off x="1173757" y="3124071"/>
        <a:ext cx="1145817" cy="976343"/>
      </dsp:txXfrm>
    </dsp:sp>
    <dsp:sp modelId="{EEBB9BBF-D458-44CE-9E0F-A2525948321F}">
      <dsp:nvSpPr>
        <dsp:cNvPr id="0" name=""/>
        <dsp:cNvSpPr/>
      </dsp:nvSpPr>
      <dsp:spPr>
        <a:xfrm rot="16971429">
          <a:off x="1794648" y="2380387"/>
          <a:ext cx="359996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836631" y="2526234"/>
        <a:ext cx="251997" cy="279603"/>
      </dsp:txXfrm>
    </dsp:sp>
    <dsp:sp modelId="{679A233D-816E-4E88-848E-D22D15A2E8CD}">
      <dsp:nvSpPr>
        <dsp:cNvPr id="0" name=""/>
        <dsp:cNvSpPr/>
      </dsp:nvSpPr>
      <dsp:spPr>
        <a:xfrm>
          <a:off x="1297089" y="901703"/>
          <a:ext cx="1821329" cy="1380757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發佈</a:t>
          </a:r>
          <a:endParaRPr 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Disseminate</a:t>
          </a:r>
          <a:endParaRPr lang="en-US" sz="1800" kern="1200" dirty="0"/>
        </a:p>
      </dsp:txBody>
      <dsp:txXfrm>
        <a:off x="1563816" y="1103910"/>
        <a:ext cx="1287875" cy="976343"/>
      </dsp:txXfrm>
    </dsp:sp>
    <dsp:sp modelId="{48658577-62C2-4C3C-9791-E60052667C79}">
      <dsp:nvSpPr>
        <dsp:cNvPr id="0" name=""/>
        <dsp:cNvSpPr/>
      </dsp:nvSpPr>
      <dsp:spPr>
        <a:xfrm rot="20057143">
          <a:off x="3049225" y="899834"/>
          <a:ext cx="224320" cy="466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052557" y="1007634"/>
        <a:ext cx="157024" cy="279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028440" cy="3519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10" y="2"/>
            <a:ext cx="4028440" cy="3519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11056-BD8E-48F6-965F-EABD4E227764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444"/>
            <a:ext cx="4028440" cy="3519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10" y="6658444"/>
            <a:ext cx="4028440" cy="3519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BF8326-745C-4972-84D0-0CE24775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9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2DAA-F142-42CB-A1E3-4608FC83DE33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AAF0-490F-49CC-85E1-E081CC088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71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2DAA-F142-42CB-A1E3-4608FC83DE33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AAF0-490F-49CC-85E1-E081CC088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9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2DAA-F142-42CB-A1E3-4608FC83DE33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AAF0-490F-49CC-85E1-E081CC088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328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2DAA-F142-42CB-A1E3-4608FC83DE33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AAF0-490F-49CC-85E1-E081CC088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453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2DAA-F142-42CB-A1E3-4608FC83DE33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AAF0-490F-49CC-85E1-E081CC088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6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2DAA-F142-42CB-A1E3-4608FC83DE33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AAF0-490F-49CC-85E1-E081CC088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88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2DAA-F142-42CB-A1E3-4608FC83DE33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AAF0-490F-49CC-85E1-E081CC088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80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2DAA-F142-42CB-A1E3-4608FC83DE33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AAF0-490F-49CC-85E1-E081CC088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3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2DAA-F142-42CB-A1E3-4608FC83DE33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AAF0-490F-49CC-85E1-E081CC088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26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2DAA-F142-42CB-A1E3-4608FC83DE33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AAF0-490F-49CC-85E1-E081CC088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575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2DAA-F142-42CB-A1E3-4608FC83DE33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AAF0-490F-49CC-85E1-E081CC088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47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C2DAA-F142-42CB-A1E3-4608FC83DE33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EAAF0-490F-49CC-85E1-E081CC088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20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view/assessmentworkshopdemo3/%E9%A6%96%E9%A0%81?authuser=4" TargetMode="External"/><Relationship Id="rId2" Type="http://schemas.openxmlformats.org/officeDocument/2006/relationships/hyperlink" Target="https://sites.google.com/view/assessmentworkshopdemo2/home?authuser=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ites.google.com/blmcss.edu.hk/straw-rail-blmcss-1e/how-to-make-the-straw-rai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laypcesor.com/2016/11/google-sites-new.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view/lisaiman20180504e-portfoliolio/%E9%A6%96%E9%A0%81" TargetMode="External"/><Relationship Id="rId2" Type="http://schemas.openxmlformats.org/officeDocument/2006/relationships/hyperlink" Target="https://sites.google.com/view/assessmentworkshopdemo1/%E9%A6%96%E9%A0%81?authuser=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ites.google.com/view/uspstem/%E9%A6%96%E9%A0%81" TargetMode="External"/><Relationship Id="rId4" Type="http://schemas.openxmlformats.org/officeDocument/2006/relationships/hyperlink" Target="https://sites.google.com/sylvaniaschools.org/newsitessampl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1401470" y="2235914"/>
            <a:ext cx="9709262" cy="1655762"/>
          </a:xfrm>
        </p:spPr>
        <p:txBody>
          <a:bodyPr>
            <a:noAutofit/>
          </a:bodyPr>
          <a:lstStyle/>
          <a:p>
            <a:r>
              <a:rPr lang="zh-TW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新版</a:t>
            </a:r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Google </a:t>
            </a:r>
            <a:r>
              <a:rPr lang="zh-TW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協作平台</a:t>
            </a:r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(New Google Sites)</a:t>
            </a:r>
            <a:r>
              <a:rPr lang="zh-TW" alt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簡介</a:t>
            </a:r>
            <a:endParaRPr lang="en-US" altLang="zh-TW" sz="3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zh-TW" alt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及</a:t>
            </a:r>
            <a:r>
              <a:rPr lang="zh-TW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在</a:t>
            </a:r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STEM</a:t>
            </a:r>
            <a:r>
              <a:rPr lang="zh-TW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專題研習中製作電子學習檔案的應用</a:t>
            </a:r>
            <a:endParaRPr 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5B5BE9D-1BC6-45BB-8F1C-9530D36F8C0F}" type="slidenum">
              <a:rPr lang="zh-TW" altLang="en-US" smtClean="0"/>
              <a:pPr/>
              <a:t>1</a:t>
            </a:fld>
            <a:endParaRPr lang="zh-TW" altLang="en-US"/>
          </a:p>
        </p:txBody>
      </p:sp>
      <p:sp>
        <p:nvSpPr>
          <p:cNvPr id="4" name="TextBox 3"/>
          <p:cNvSpPr txBox="1"/>
          <p:nvPr/>
        </p:nvSpPr>
        <p:spPr>
          <a:xfrm>
            <a:off x="8719248" y="4985064"/>
            <a:ext cx="285206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600" dirty="0" smtClean="0"/>
              <a:t>講者</a:t>
            </a:r>
            <a:r>
              <a:rPr lang="en-US" altLang="zh-TW" sz="2600" dirty="0" smtClean="0"/>
              <a:t>︰</a:t>
            </a:r>
            <a:r>
              <a:rPr lang="zh-TW" altLang="en-US" sz="2600" dirty="0" smtClean="0"/>
              <a:t>李文樂先生</a:t>
            </a:r>
            <a:endParaRPr lang="en-US" altLang="zh-TW" sz="2600" dirty="0" smtClean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1A7D8C-9B3D-4B4C-9F7E-7BF5BD743EED}"/>
              </a:ext>
            </a:extLst>
          </p:cNvPr>
          <p:cNvSpPr txBox="1"/>
          <p:nvPr/>
        </p:nvSpPr>
        <p:spPr>
          <a:xfrm>
            <a:off x="6147139" y="680412"/>
            <a:ext cx="5327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HK" altLang="en-US" dirty="0"/>
              <a:t>優質教育</a:t>
            </a:r>
            <a:r>
              <a:rPr lang="zh-TW" altLang="en-US" dirty="0"/>
              <a:t>基金主題網絡計劃 </a:t>
            </a:r>
            <a:r>
              <a:rPr lang="en-US" dirty="0"/>
              <a:t>– </a:t>
            </a:r>
            <a:r>
              <a:rPr lang="zh-HK" altLang="en-US" dirty="0" smtClean="0"/>
              <a:t>大專院校</a:t>
            </a:r>
            <a:endParaRPr lang="en-US" altLang="zh-HK" dirty="0" smtClean="0"/>
          </a:p>
          <a:p>
            <a:pPr algn="r"/>
            <a:r>
              <a:rPr lang="zh-TW" altLang="en-US" dirty="0" smtClean="0"/>
              <a:t>從</a:t>
            </a:r>
            <a:r>
              <a:rPr lang="en-US" dirty="0"/>
              <a:t>STEM</a:t>
            </a:r>
            <a:r>
              <a:rPr lang="zh-TW" altLang="en-US" dirty="0"/>
              <a:t>的自主學習到與小學及中學校本課程的結合</a:t>
            </a:r>
            <a:endParaRPr lang="en-US" altLang="zh-TW" sz="2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26621"/>
          <a:stretch/>
        </p:blipFill>
        <p:spPr>
          <a:xfrm>
            <a:off x="0" y="-23150"/>
            <a:ext cx="3098088" cy="1594569"/>
          </a:xfrm>
          <a:prstGeom prst="rect">
            <a:avLst/>
          </a:prstGeom>
        </p:spPr>
      </p:pic>
      <p:pic>
        <p:nvPicPr>
          <p:cNvPr id="9" name="Picture 2" descr="https://www.eduhk.hk/include_n/image.dept.php?type=ftp&amp;img=1498546903.jpg&amp;w=205&amp;h=102&amp;folder=ses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699" y="5395291"/>
            <a:ext cx="1931539" cy="96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b="46738"/>
          <a:stretch/>
        </p:blipFill>
        <p:spPr>
          <a:xfrm>
            <a:off x="2073517" y="4376666"/>
            <a:ext cx="5658231" cy="17092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r="16246" b="27570"/>
          <a:stretch/>
        </p:blipFill>
        <p:spPr>
          <a:xfrm>
            <a:off x="574610" y="4074289"/>
            <a:ext cx="2715202" cy="205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68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004" y="90676"/>
            <a:ext cx="7513143" cy="676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3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1681" y="25975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sz="7200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小休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7365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681" y="25975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zh-TW" altLang="en-US" sz="7200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第二節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246120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ePortfolio</a:t>
            </a:r>
            <a:r>
              <a:rPr lang="zh-TW" altLang="en-US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範例</a:t>
            </a:r>
            <a:r>
              <a:rPr lang="en-US" altLang="zh-TW" dirty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zh-TW" altLang="en-US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學生作品</a:t>
            </a:r>
            <a:endParaRPr lang="en-US" dirty="0">
              <a:solidFill>
                <a:srgbClr val="0C60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Student Sample 1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Student Sample 2</a:t>
            </a:r>
            <a:endParaRPr lang="en-US" dirty="0"/>
          </a:p>
          <a:p>
            <a:endParaRPr lang="en-US" dirty="0">
              <a:hlinkClick r:id="rId4"/>
            </a:endParaRPr>
          </a:p>
          <a:p>
            <a:endParaRPr lang="en-US" dirty="0" smtClean="0">
              <a:hlinkClick r:id="rId4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9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討論活動</a:t>
            </a:r>
            <a:endParaRPr lang="en-US" dirty="0">
              <a:solidFill>
                <a:srgbClr val="0C60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017520"/>
            <a:ext cx="10515600" cy="23123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 smtClean="0"/>
              <a:t>電子學習檔案比傳統紙本作業有何優勝之處？</a:t>
            </a:r>
            <a:endParaRPr lang="en-US" altLang="zh-TW" sz="3200" dirty="0" smtClean="0"/>
          </a:p>
        </p:txBody>
      </p:sp>
    </p:spTree>
    <p:extLst>
      <p:ext uri="{BB962C8B-B14F-4D97-AF65-F5344CB8AC3E}">
        <p14:creationId xmlns:p14="http://schemas.microsoft.com/office/powerpoint/2010/main" val="553882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電子學習檔案</a:t>
            </a:r>
            <a:r>
              <a:rPr lang="en-US" altLang="zh-TW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V.S</a:t>
            </a:r>
            <a:r>
              <a:rPr lang="en-US" altLang="zh-TW" dirty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zh-TW" altLang="en-US" dirty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紙</a:t>
            </a:r>
            <a:r>
              <a:rPr lang="zh-TW" altLang="en-US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本作業 </a:t>
            </a:r>
            <a:endParaRPr lang="en-US" dirty="0">
              <a:solidFill>
                <a:srgbClr val="0C60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52438" cy="4517510"/>
          </a:xfrm>
        </p:spPr>
        <p:txBody>
          <a:bodyPr>
            <a:normAutofit/>
          </a:bodyPr>
          <a:lstStyle/>
          <a:p>
            <a:r>
              <a:rPr lang="zh-TW" altLang="en-US" sz="3200" dirty="0"/>
              <a:t>節省成本與時間 </a:t>
            </a:r>
            <a:endParaRPr lang="en-US" altLang="zh-TW" sz="3200" dirty="0" smtClean="0"/>
          </a:p>
          <a:p>
            <a:r>
              <a:rPr lang="zh-TW" altLang="en-US" sz="3200" dirty="0" smtClean="0"/>
              <a:t>以多媒體方式記錄學習証據</a:t>
            </a:r>
            <a:endParaRPr lang="en-US" altLang="zh-TW" sz="3200" dirty="0"/>
          </a:p>
          <a:p>
            <a:r>
              <a:rPr lang="zh-TW" altLang="en-US" sz="3200" dirty="0"/>
              <a:t>方便編輯、維護與更新 </a:t>
            </a:r>
            <a:endParaRPr lang="en-US" altLang="zh-TW" sz="3200" dirty="0"/>
          </a:p>
          <a:p>
            <a:r>
              <a:rPr lang="zh-TW" altLang="en-US" sz="3200" dirty="0"/>
              <a:t>傳播性與分享性 </a:t>
            </a:r>
            <a:endParaRPr lang="en-US" altLang="zh-TW" sz="3200" dirty="0"/>
          </a:p>
          <a:p>
            <a:r>
              <a:rPr lang="zh-TW" altLang="en-US" sz="3200" dirty="0" smtClean="0"/>
              <a:t>能夠無界地協同</a:t>
            </a:r>
            <a:r>
              <a:rPr lang="zh-TW" altLang="en-US" sz="3200" dirty="0"/>
              <a:t>編輯</a:t>
            </a:r>
            <a:endParaRPr lang="en-US" altLang="zh-TW" sz="3200" dirty="0"/>
          </a:p>
          <a:p>
            <a:r>
              <a:rPr lang="zh-TW" altLang="en-US" sz="3200" dirty="0" smtClean="0"/>
              <a:t>整合 </a:t>
            </a:r>
            <a:r>
              <a:rPr lang="en-US" altLang="zh-TW" sz="3200" dirty="0"/>
              <a:t>Google </a:t>
            </a:r>
            <a:r>
              <a:rPr lang="zh-TW" altLang="en-US" sz="3200" dirty="0"/>
              <a:t>其他</a:t>
            </a:r>
            <a:r>
              <a:rPr lang="zh-TW" altLang="en-US" sz="3200" dirty="0" smtClean="0"/>
              <a:t>服務，具互動效果</a:t>
            </a:r>
            <a:endParaRPr lang="en-US" altLang="zh-TW" sz="3200" dirty="0" smtClean="0"/>
          </a:p>
          <a:p>
            <a:r>
              <a:rPr lang="zh-TW" altLang="en-US" sz="3200" dirty="0"/>
              <a:t>深化學生的資訊科技及溝通能力</a:t>
            </a:r>
            <a:endParaRPr lang="en-US" altLang="zh-TW" sz="3200" dirty="0"/>
          </a:p>
          <a:p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697137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18486972"/>
              </p:ext>
            </p:extLst>
          </p:nvPr>
        </p:nvGraphicFramePr>
        <p:xfrm>
          <a:off x="1875466" y="393192"/>
          <a:ext cx="8137529" cy="5925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01814" y="2201686"/>
            <a:ext cx="2084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STEM</a:t>
            </a:r>
          </a:p>
          <a:p>
            <a:pPr algn="ctr"/>
            <a:r>
              <a:rPr lang="en-US" sz="3600" b="1" dirty="0" smtClean="0"/>
              <a:t>Design</a:t>
            </a:r>
          </a:p>
          <a:p>
            <a:pPr algn="ctr"/>
            <a:r>
              <a:rPr lang="en-US" sz="3600" b="1" dirty="0" smtClean="0"/>
              <a:t>Cycle</a:t>
            </a:r>
          </a:p>
          <a:p>
            <a:pPr algn="ctr"/>
            <a:r>
              <a:rPr lang="zh-TW" altLang="en-US" sz="3600" b="1" dirty="0" smtClean="0"/>
              <a:t>設計循環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25151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dirty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寓言故事</a:t>
            </a:r>
            <a:endParaRPr lang="en-US" dirty="0">
              <a:solidFill>
                <a:srgbClr val="0C60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5.share.photo.xuite.net/thinley.chodron/15d4e79/8407883/340921134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183" y="1690688"/>
            <a:ext cx="7223634" cy="465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4438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/>
          </p:nvPr>
        </p:nvGraphicFramePr>
        <p:xfrm>
          <a:off x="2506402" y="402336"/>
          <a:ext cx="8137529" cy="5925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665845" y="2364458"/>
            <a:ext cx="2084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STEM</a:t>
            </a:r>
          </a:p>
          <a:p>
            <a:pPr algn="ctr"/>
            <a:r>
              <a:rPr lang="en-US" sz="3600" b="1" dirty="0" smtClean="0"/>
              <a:t>Design</a:t>
            </a:r>
          </a:p>
          <a:p>
            <a:pPr algn="ctr"/>
            <a:r>
              <a:rPr lang="en-US" sz="3600" b="1" dirty="0" smtClean="0"/>
              <a:t>Cycle</a:t>
            </a:r>
          </a:p>
          <a:p>
            <a:pPr algn="ctr"/>
            <a:r>
              <a:rPr lang="zh-TW" altLang="en-US" sz="3600" b="1" dirty="0" smtClean="0"/>
              <a:t>設計循環</a:t>
            </a:r>
            <a:endParaRPr lang="en-US" sz="3600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431030" y="402336"/>
            <a:ext cx="12456738" cy="6013438"/>
            <a:chOff x="431030" y="402336"/>
            <a:chExt cx="12456738" cy="6013438"/>
          </a:xfrm>
        </p:grpSpPr>
        <p:sp>
          <p:nvSpPr>
            <p:cNvPr id="8" name="Rectangle 7"/>
            <p:cNvSpPr/>
            <p:nvPr/>
          </p:nvSpPr>
          <p:spPr>
            <a:xfrm>
              <a:off x="7287768" y="402336"/>
              <a:ext cx="4297679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en-US" sz="2800" b="1" dirty="0" smtClean="0">
                  <a:ln/>
                  <a:solidFill>
                    <a:schemeClr val="accent4"/>
                  </a:solidFill>
                </a:rPr>
                <a:t>Goal Setting</a:t>
              </a:r>
              <a:r>
                <a:rPr lang="zh-TW" altLang="en-US" sz="2800" b="1" dirty="0" smtClean="0">
                  <a:ln/>
                  <a:solidFill>
                    <a:schemeClr val="accent4"/>
                  </a:solidFill>
                </a:rPr>
                <a:t> 設定目標</a:t>
              </a:r>
              <a:endParaRPr lang="en-US" sz="2800" b="1" dirty="0">
                <a:ln/>
                <a:solidFill>
                  <a:schemeClr val="accent4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8601893" y="2631952"/>
              <a:ext cx="428587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en-US" sz="2800" b="1" dirty="0" smtClean="0">
                  <a:ln/>
                  <a:solidFill>
                    <a:schemeClr val="accent6"/>
                  </a:solidFill>
                </a:rPr>
                <a:t>Planning</a:t>
              </a:r>
              <a:r>
                <a:rPr lang="zh-TW" altLang="en-US" sz="2800" b="1" dirty="0" smtClean="0">
                  <a:ln/>
                  <a:solidFill>
                    <a:schemeClr val="accent6"/>
                  </a:solidFill>
                </a:rPr>
                <a:t> 計劃</a:t>
              </a:r>
              <a:endParaRPr lang="en-US" sz="2800" b="1" dirty="0">
                <a:ln/>
                <a:solidFill>
                  <a:schemeClr val="accent6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8077637" y="5892554"/>
              <a:ext cx="428587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en-US" sz="2800" b="1" dirty="0" smtClean="0">
                  <a:ln/>
                  <a:solidFill>
                    <a:schemeClr val="accent1"/>
                  </a:solidFill>
                </a:rPr>
                <a:t>Implementing</a:t>
              </a:r>
              <a:r>
                <a:rPr lang="zh-TW" altLang="en-US" sz="2800" b="1" dirty="0" smtClean="0">
                  <a:ln/>
                  <a:solidFill>
                    <a:schemeClr val="accent1"/>
                  </a:solidFill>
                </a:rPr>
                <a:t> 實踐</a:t>
              </a:r>
              <a:endParaRPr lang="en-US" sz="2800" b="1" dirty="0">
                <a:ln/>
                <a:solidFill>
                  <a:schemeClr val="accent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31030" y="3991036"/>
              <a:ext cx="3510033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en-US" sz="2400" b="1" dirty="0" smtClean="0">
                  <a:ln/>
                  <a:solidFill>
                    <a:srgbClr val="008000"/>
                  </a:solidFill>
                </a:rPr>
                <a:t>Reviewing,</a:t>
              </a:r>
            </a:p>
            <a:p>
              <a:pPr algn="ctr"/>
              <a:r>
                <a:rPr lang="en-US" sz="2400" b="1" dirty="0" smtClean="0">
                  <a:ln/>
                  <a:solidFill>
                    <a:srgbClr val="008000"/>
                  </a:solidFill>
                </a:rPr>
                <a:t>Evaluating,</a:t>
              </a:r>
            </a:p>
            <a:p>
              <a:pPr algn="ctr"/>
              <a:r>
                <a:rPr lang="en-US" sz="2400" b="1" dirty="0" smtClean="0">
                  <a:ln/>
                  <a:solidFill>
                    <a:srgbClr val="008000"/>
                  </a:solidFill>
                </a:rPr>
                <a:t>Reflecting</a:t>
              </a:r>
              <a:r>
                <a:rPr lang="zh-TW" altLang="en-US" sz="2400" b="1" dirty="0" smtClean="0">
                  <a:ln/>
                  <a:solidFill>
                    <a:srgbClr val="008000"/>
                  </a:solidFill>
                </a:rPr>
                <a:t> </a:t>
              </a:r>
              <a:endParaRPr lang="en-US" altLang="zh-TW" sz="2400" b="1" dirty="0">
                <a:ln/>
                <a:solidFill>
                  <a:srgbClr val="008000"/>
                </a:solidFill>
              </a:endParaRPr>
            </a:p>
            <a:p>
              <a:pPr algn="ctr"/>
              <a:r>
                <a:rPr lang="zh-TW" altLang="en-US" sz="2400" b="1" dirty="0" smtClean="0">
                  <a:ln/>
                  <a:solidFill>
                    <a:srgbClr val="008000"/>
                  </a:solidFill>
                </a:rPr>
                <a:t>檢討、評估及反思</a:t>
              </a:r>
              <a:endParaRPr lang="en-US" sz="2400" b="1" dirty="0">
                <a:ln/>
                <a:solidFill>
                  <a:srgbClr val="008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7784" y="765526"/>
              <a:ext cx="348386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Stages of SDL</a:t>
              </a:r>
            </a:p>
            <a:p>
              <a:pPr algn="ctr"/>
              <a:r>
                <a:rPr lang="zh-TW" altLang="en-US" sz="3200" b="1" dirty="0" smtClean="0"/>
                <a:t>自主學習階段</a:t>
              </a:r>
              <a:endParaRPr lang="en-US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6729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討論活動</a:t>
            </a:r>
            <a:endParaRPr lang="en-US" dirty="0">
              <a:solidFill>
                <a:srgbClr val="0C60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200"/>
            <a:ext cx="10515600" cy="2586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 smtClean="0"/>
              <a:t>試就所提供的</a:t>
            </a:r>
            <a:r>
              <a:rPr lang="en-US" altLang="zh-TW" sz="3200" dirty="0" smtClean="0"/>
              <a:t>STEM</a:t>
            </a:r>
            <a:r>
              <a:rPr lang="zh-TW" altLang="en-US" sz="3200" dirty="0" smtClean="0"/>
              <a:t>活動個案，找出適合放置於電子學習檔案的學習証據。</a:t>
            </a:r>
            <a:endParaRPr lang="en-US" altLang="zh-TW" sz="3200" dirty="0" smtClean="0"/>
          </a:p>
        </p:txBody>
      </p:sp>
    </p:spTree>
    <p:extLst>
      <p:ext uri="{BB962C8B-B14F-4D97-AF65-F5344CB8AC3E}">
        <p14:creationId xmlns:p14="http://schemas.microsoft.com/office/powerpoint/2010/main" val="3625181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https://fpweb.ied.edu.hk/uploadfolder/section_share/university_governance_home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825" y="1930401"/>
            <a:ext cx="8658515" cy="48659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39" y="567941"/>
            <a:ext cx="6347713" cy="1320800"/>
          </a:xfrm>
        </p:spPr>
        <p:txBody>
          <a:bodyPr/>
          <a:lstStyle/>
          <a:p>
            <a:pPr algn="ctr"/>
            <a:r>
              <a:rPr lang="zh-TW" altLang="en-US" u="sng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活動詳情</a:t>
            </a:r>
            <a:endParaRPr lang="en-US" u="sng" dirty="0">
              <a:solidFill>
                <a:srgbClr val="0C60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9210" y="1916201"/>
            <a:ext cx="8569742" cy="4598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dirty="0"/>
              <a:t>本工作坊內容將包括：</a:t>
            </a:r>
            <a:endParaRPr lang="en-US" altLang="zh-TW" dirty="0"/>
          </a:p>
          <a:p>
            <a:endParaRPr lang="en-US" altLang="zh-TW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zh-TW" altLang="en-US" dirty="0" smtClean="0"/>
              <a:t>簡介</a:t>
            </a:r>
            <a:r>
              <a:rPr lang="en-US" altLang="zh-TW" dirty="0"/>
              <a:t>New</a:t>
            </a:r>
            <a:r>
              <a:rPr lang="zh-TW" altLang="en-US" dirty="0"/>
              <a:t> </a:t>
            </a:r>
            <a:r>
              <a:rPr lang="en-US" altLang="zh-TW" dirty="0"/>
              <a:t>Google</a:t>
            </a:r>
            <a:r>
              <a:rPr lang="zh-TW" altLang="en-US" dirty="0"/>
              <a:t> </a:t>
            </a:r>
            <a:r>
              <a:rPr lang="en-US" altLang="zh-TW" dirty="0"/>
              <a:t>Sites</a:t>
            </a:r>
            <a:r>
              <a:rPr lang="zh-TW" altLang="en-US" dirty="0" smtClean="0"/>
              <a:t>平台的</a:t>
            </a:r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界面和功能</a:t>
            </a:r>
            <a:r>
              <a:rPr lang="zh-TW" altLang="en-US" dirty="0" smtClean="0"/>
              <a:t>；</a:t>
            </a:r>
            <a:endParaRPr lang="en-US" altLang="zh-TW" dirty="0" smtClean="0"/>
          </a:p>
          <a:p>
            <a:pPr>
              <a:buFont typeface="Wingdings" panose="05000000000000000000" pitchFamily="2" charset="2"/>
              <a:buChar char="ü"/>
            </a:pPr>
            <a:endParaRPr lang="en-US" altLang="zh-TW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zh-TW" altLang="en-US" dirty="0" smtClean="0"/>
              <a:t>如何管理</a:t>
            </a:r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學生電子學習</a:t>
            </a:r>
            <a:r>
              <a:rPr lang="zh-TW" alt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檔案</a:t>
            </a:r>
            <a:r>
              <a:rPr lang="zh-TW" altLang="en-US" dirty="0" smtClean="0"/>
              <a:t>；</a:t>
            </a:r>
            <a:endParaRPr lang="en-US" altLang="zh-TW" dirty="0" smtClean="0"/>
          </a:p>
          <a:p>
            <a:pPr>
              <a:buFont typeface="Wingdings" panose="05000000000000000000" pitchFamily="2" charset="2"/>
              <a:buChar char="ü"/>
            </a:pPr>
            <a:endParaRPr lang="en-US" altLang="zh-TW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zh-TW" altLang="en-US" dirty="0" smtClean="0"/>
              <a:t>如何透過學生電子學習檔案</a:t>
            </a:r>
            <a:r>
              <a:rPr lang="zh-TW" altLang="en-US" dirty="0"/>
              <a:t>評估</a:t>
            </a:r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學生的學科表現</a:t>
            </a:r>
            <a:r>
              <a:rPr lang="zh-TW" altLang="en-US" dirty="0"/>
              <a:t>；</a:t>
            </a:r>
            <a:endParaRPr lang="en-US" altLang="zh-TW" dirty="0" smtClean="0"/>
          </a:p>
          <a:p>
            <a:pPr>
              <a:buFont typeface="Wingdings" panose="05000000000000000000" pitchFamily="2" charset="2"/>
              <a:buChar char="ü"/>
            </a:pPr>
            <a:endParaRPr lang="en-US" altLang="zh-TW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zh-TW" altLang="en-US" dirty="0" smtClean="0"/>
              <a:t>分享學生</a:t>
            </a:r>
            <a:r>
              <a:rPr lang="zh-TW" altLang="en-US" dirty="0"/>
              <a:t>組織電子學習檔案</a:t>
            </a:r>
            <a:r>
              <a:rPr lang="zh-TW" altLang="en-US" dirty="0" smtClean="0"/>
              <a:t>的</a:t>
            </a:r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案例</a:t>
            </a:r>
            <a:r>
              <a:rPr lang="zh-TW" altLang="en-US" dirty="0" smtClean="0"/>
              <a:t>。</a:t>
            </a:r>
            <a:endParaRPr lang="en-US" altLang="zh-TW" dirty="0" smtClean="0"/>
          </a:p>
        </p:txBody>
      </p:sp>
      <p:pic>
        <p:nvPicPr>
          <p:cNvPr id="2050" name="Picture 2" descr="learning outcome的圖片搜尋結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457" y="298450"/>
            <a:ext cx="2200275" cy="1943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78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8818" y="1072259"/>
            <a:ext cx="2959765" cy="584776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pple Chancery"/>
                <a:cs typeface="Apple Chancery"/>
              </a:rPr>
              <a:t>Formative</a:t>
            </a:r>
            <a:r>
              <a:rPr lang="en-US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94222" y="1093425"/>
            <a:ext cx="2546272" cy="584776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pple Chancery"/>
                <a:cs typeface="Apple Chancery"/>
              </a:rPr>
              <a:t>Summative</a:t>
            </a:r>
            <a:r>
              <a:rPr lang="en-US" sz="3200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11799" y="5983623"/>
            <a:ext cx="2924630" cy="584776"/>
          </a:xfrm>
          <a:prstGeom prst="rect">
            <a:avLst/>
          </a:prstGeom>
          <a:solidFill>
            <a:srgbClr val="00CC00">
              <a:alpha val="29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Implementation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99871" y="1072259"/>
            <a:ext cx="1647371" cy="584776"/>
          </a:xfrm>
          <a:prstGeom prst="rect">
            <a:avLst/>
          </a:prstGeom>
          <a:solidFill>
            <a:srgbClr val="FFFF00">
              <a:alpha val="9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Purpose</a:t>
            </a:r>
            <a:r>
              <a:rPr lang="en-US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29230" y="5491181"/>
            <a:ext cx="1647371" cy="1077218"/>
          </a:xfrm>
          <a:prstGeom prst="rect">
            <a:avLst/>
          </a:prstGeom>
          <a:solidFill>
            <a:srgbClr val="66FF66">
              <a:alpha val="9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Stage of activity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08350" y="5983623"/>
            <a:ext cx="1701800" cy="584776"/>
          </a:xfrm>
          <a:prstGeom prst="rect">
            <a:avLst/>
          </a:prstGeom>
          <a:solidFill>
            <a:srgbClr val="00CC00">
              <a:alpha val="34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Planning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37840" y="5961275"/>
            <a:ext cx="1701800" cy="584776"/>
          </a:xfrm>
          <a:prstGeom prst="rect">
            <a:avLst/>
          </a:prstGeom>
          <a:solidFill>
            <a:srgbClr val="00CC00">
              <a:alpha val="26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Product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29230" y="2801258"/>
            <a:ext cx="1799771" cy="1569660"/>
          </a:xfrm>
          <a:prstGeom prst="rect">
            <a:avLst/>
          </a:prstGeom>
          <a:solidFill>
            <a:srgbClr val="D569FF">
              <a:alpha val="9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Sources of</a:t>
            </a:r>
          </a:p>
          <a:p>
            <a:r>
              <a:rPr lang="en-US" sz="3200" dirty="0"/>
              <a:t>evidence</a:t>
            </a:r>
            <a:r>
              <a:rPr lang="en-US" dirty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55995" y="2787138"/>
            <a:ext cx="1955799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Work plan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55992" y="5071947"/>
            <a:ext cx="1955801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Scientific investigation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56001" y="3306595"/>
            <a:ext cx="1955799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Research </a:t>
            </a:r>
          </a:p>
          <a:p>
            <a:pPr algn="ctr"/>
            <a:r>
              <a:rPr lang="en-US" sz="2400" dirty="0"/>
              <a:t>plan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53934" y="3082526"/>
            <a:ext cx="1620657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Prototype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53933" y="3703366"/>
            <a:ext cx="1620657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Testing </a:t>
            </a:r>
          </a:p>
          <a:p>
            <a:pPr algn="ctr"/>
            <a:r>
              <a:rPr lang="en-US" sz="2400" dirty="0"/>
              <a:t>record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255907" y="3888033"/>
            <a:ext cx="1808842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Artifact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37840" y="2518834"/>
            <a:ext cx="1701800" cy="954107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D569FF"/>
                </a:solidFill>
              </a:rPr>
              <a:t>Student reflection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53933" y="4677867"/>
            <a:ext cx="1620657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Revised prototype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5511798" y="1364647"/>
            <a:ext cx="2256971" cy="21166"/>
          </a:xfrm>
          <a:prstGeom prst="straightConnector1">
            <a:avLst/>
          </a:prstGeom>
          <a:ln w="825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4138083" y="2286001"/>
            <a:ext cx="10584" cy="4866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138083" y="2270222"/>
            <a:ext cx="5947834" cy="157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0064750" y="2286001"/>
            <a:ext cx="0" cy="232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953932" y="1993612"/>
            <a:ext cx="1840290" cy="584776"/>
          </a:xfrm>
          <a:prstGeom prst="rect">
            <a:avLst/>
          </a:prstGeom>
          <a:solidFill>
            <a:schemeClr val="bg1"/>
          </a:solidFill>
          <a:ln w="60325">
            <a:solidFill>
              <a:srgbClr val="D56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Portfolio</a:t>
            </a:r>
            <a:r>
              <a:rPr lang="en-US" dirty="0"/>
              <a:t> 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6640283" y="2578388"/>
            <a:ext cx="1" cy="5086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255907" y="4536726"/>
            <a:ext cx="1830010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Presentation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857750" y="6364816"/>
            <a:ext cx="691092" cy="0"/>
          </a:xfrm>
          <a:prstGeom prst="straightConnector1">
            <a:avLst/>
          </a:prstGeom>
          <a:ln w="825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255907" y="6330949"/>
            <a:ext cx="691092" cy="0"/>
          </a:xfrm>
          <a:prstGeom prst="straightConnector1">
            <a:avLst/>
          </a:prstGeom>
          <a:ln w="825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580966" y="2286000"/>
            <a:ext cx="0" cy="1602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255907" y="5198862"/>
            <a:ext cx="1830010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Competition</a:t>
            </a:r>
          </a:p>
        </p:txBody>
      </p:sp>
      <p:sp>
        <p:nvSpPr>
          <p:cNvPr id="35" name="Title 34"/>
          <p:cNvSpPr>
            <a:spLocks noGrp="1"/>
          </p:cNvSpPr>
          <p:nvPr>
            <p:ph type="title"/>
          </p:nvPr>
        </p:nvSpPr>
        <p:spPr>
          <a:xfrm>
            <a:off x="1981200" y="6783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rgbClr val="0070C0"/>
                </a:solidFill>
              </a:rPr>
              <a:t>Activity 4: Sources of evidence aligned with the assessment process</a:t>
            </a:r>
            <a:endParaRPr lang="zh-TW" altLang="en-US" sz="3200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55993" y="4180421"/>
            <a:ext cx="1955801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Design drawing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9773" y="5814346"/>
            <a:ext cx="1352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Reference: Dr. Lee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55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參考資料</a:t>
            </a:r>
            <a:endParaRPr lang="en-US" dirty="0">
              <a:solidFill>
                <a:srgbClr val="0C60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大學學生對電子學習歷程平台之使用</a:t>
            </a:r>
            <a:r>
              <a:rPr lang="zh-TW" altLang="en-US" dirty="0" smtClean="0"/>
              <a:t>反應</a:t>
            </a:r>
            <a:r>
              <a:rPr lang="en-US" altLang="zh-TW" dirty="0" smtClean="0"/>
              <a:t>,</a:t>
            </a:r>
            <a:r>
              <a:rPr lang="zh-TW" altLang="en-US" dirty="0" smtClean="0"/>
              <a:t>林麗娟</a:t>
            </a:r>
            <a:r>
              <a:rPr lang="en-US" altLang="zh-TW" dirty="0" smtClean="0"/>
              <a:t>,</a:t>
            </a:r>
            <a:r>
              <a:rPr lang="zh-TW" altLang="en-US" dirty="0"/>
              <a:t>圖書資訊學刊　　第</a:t>
            </a:r>
            <a:r>
              <a:rPr lang="en-US" altLang="zh-TW" dirty="0"/>
              <a:t>12</a:t>
            </a:r>
            <a:r>
              <a:rPr lang="zh-TW" altLang="en-US" dirty="0"/>
              <a:t>卷第</a:t>
            </a:r>
            <a:r>
              <a:rPr lang="en-US" altLang="zh-TW" dirty="0"/>
              <a:t>1</a:t>
            </a:r>
            <a:r>
              <a:rPr lang="zh-TW" altLang="en-US" dirty="0" smtClean="0"/>
              <a:t>期，頁</a:t>
            </a:r>
            <a:r>
              <a:rPr lang="en-US" altLang="zh-TW" dirty="0" smtClean="0"/>
              <a:t>21-53</a:t>
            </a:r>
            <a:r>
              <a:rPr lang="zh-TW" altLang="en-US" dirty="0" smtClean="0"/>
              <a:t>，</a:t>
            </a:r>
            <a:r>
              <a:rPr lang="en-US" altLang="zh-TW" dirty="0" smtClean="0"/>
              <a:t>Jun</a:t>
            </a:r>
            <a:r>
              <a:rPr lang="zh-TW" altLang="en-US" dirty="0" smtClean="0"/>
              <a:t> </a:t>
            </a:r>
            <a:r>
              <a:rPr lang="en-US" altLang="zh-TW" dirty="0" smtClean="0"/>
              <a:t>2013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en-US" dirty="0" smtClean="0"/>
              <a:t>LTTC e-Learning Workshop for Staff: Exploring the use of digital teaching portfolios (DTPs), Centre for Learning, Teaching and Technology (LTTC), Sep 2017</a:t>
            </a:r>
            <a:r>
              <a:rPr lang="zh-TW" altLang="en-US" dirty="0" smtClean="0"/>
              <a:t>。</a:t>
            </a:r>
            <a:endParaRPr lang="en-US" dirty="0" smtClean="0"/>
          </a:p>
          <a:p>
            <a:r>
              <a:rPr lang="zh-TW" altLang="en-US" dirty="0"/>
              <a:t>全新 </a:t>
            </a:r>
            <a:r>
              <a:rPr lang="en-US" altLang="zh-TW" dirty="0"/>
              <a:t>Google </a:t>
            </a:r>
            <a:r>
              <a:rPr lang="zh-TW" altLang="en-US" dirty="0"/>
              <a:t>協作平台推出 ，做漂亮網站跟編輯文件一樣簡單</a:t>
            </a:r>
            <a:r>
              <a:rPr lang="zh-TW" altLang="en-US" dirty="0" smtClean="0"/>
              <a:t>，</a:t>
            </a:r>
            <a:r>
              <a:rPr lang="en-US" altLang="zh-TW" dirty="0"/>
              <a:t>E</a:t>
            </a:r>
            <a:r>
              <a:rPr lang="en-US" dirty="0" smtClean="0"/>
              <a:t>sor </a:t>
            </a:r>
            <a:r>
              <a:rPr lang="en-US" dirty="0" err="1" smtClean="0"/>
              <a:t>huang</a:t>
            </a:r>
            <a:r>
              <a:rPr lang="en-US" altLang="zh-TW" dirty="0" smtClean="0"/>
              <a:t>,</a:t>
            </a:r>
            <a:r>
              <a:rPr lang="zh-TW" altLang="en-US" dirty="0" smtClean="0"/>
              <a:t> </a:t>
            </a:r>
            <a:r>
              <a:rPr lang="en-US" dirty="0"/>
              <a:t> </a:t>
            </a:r>
            <a:r>
              <a:rPr lang="en-US" altLang="zh-TW" dirty="0" smtClean="0"/>
              <a:t>Nov 2016</a:t>
            </a:r>
            <a:r>
              <a:rPr lang="zh-TW" altLang="en-US" dirty="0" smtClean="0"/>
              <a:t>，</a:t>
            </a:r>
            <a:r>
              <a:rPr lang="en-US" b="1" dirty="0" smtClean="0">
                <a:hlinkClick r:id="rId2"/>
              </a:rPr>
              <a:t>https</a:t>
            </a:r>
            <a:r>
              <a:rPr lang="en-US" b="1" dirty="0">
                <a:hlinkClick r:id="rId2"/>
              </a:rPr>
              <a:t>://</a:t>
            </a:r>
            <a:r>
              <a:rPr lang="en-US" b="1" dirty="0" smtClean="0">
                <a:hlinkClick r:id="rId2"/>
              </a:rPr>
              <a:t>www.playpcesor.com/2016/11/google-sites-new.html</a:t>
            </a:r>
            <a:endParaRPr lang="en-U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0476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https://fpweb.ied.edu.hk/uploadfolder/section_share/university_governance_home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825" y="1930401"/>
            <a:ext cx="8658515" cy="48659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882776" y="1636661"/>
            <a:ext cx="184731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1400" b="1"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1400" b="1"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/>
            </a:r>
            <a:br>
              <a:rPr lang="en-US" altLang="zh-TW" sz="1400" b="1"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</a:br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2" name="AutoShape 2" descr="Q &amp; A的圖片搜尋結果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4" name="Picture 6" descr="Q &amp; A的圖片搜尋結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230" y="1248032"/>
            <a:ext cx="7198054" cy="51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26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是否可以在</a:t>
            </a:r>
            <a:r>
              <a:rPr lang="en-US" altLang="zh-TW" dirty="0" err="1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iPAD</a:t>
            </a:r>
            <a:r>
              <a:rPr lang="zh-TW" altLang="en-US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進行網站編輯？</a:t>
            </a:r>
            <a:endParaRPr lang="en-US" dirty="0">
              <a:solidFill>
                <a:srgbClr val="0C60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74789"/>
            <a:ext cx="10515600" cy="16558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/>
              <a:t>暫時未有</a:t>
            </a:r>
            <a:r>
              <a:rPr lang="en-US" altLang="zh-TW" sz="3200" dirty="0" smtClean="0"/>
              <a:t>mobile </a:t>
            </a:r>
            <a:r>
              <a:rPr lang="zh-TW" altLang="en-US" sz="3200" dirty="0" smtClean="0"/>
              <a:t>版編輯器</a:t>
            </a:r>
            <a:r>
              <a:rPr lang="zh-TW" altLang="en-US" sz="3200" dirty="0"/>
              <a:t>，</a:t>
            </a:r>
            <a:r>
              <a:rPr lang="zh-TW" altLang="en-US" sz="3200" dirty="0" smtClean="0"/>
              <a:t>但可在</a:t>
            </a: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</a:rPr>
              <a:t>選單</a:t>
            </a:r>
            <a:r>
              <a:rPr lang="zh-TW" altLang="en-US" sz="3200" dirty="0" smtClean="0"/>
              <a:t>剔選</a:t>
            </a:r>
            <a:r>
              <a:rPr lang="zh-TW" altLang="en-US" sz="3200" dirty="0"/>
              <a:t> </a:t>
            </a:r>
            <a:r>
              <a:rPr lang="en-US" altLang="zh-TW" sz="3200" dirty="0" smtClean="0"/>
              <a:t>“</a:t>
            </a: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</a:rPr>
              <a:t>電腦版網站</a:t>
            </a:r>
            <a:r>
              <a:rPr lang="en-US" altLang="zh-TW" sz="3200" dirty="0" smtClean="0"/>
              <a:t>”</a:t>
            </a:r>
            <a:r>
              <a:rPr lang="zh-TW" altLang="en-US" sz="3200" dirty="0" smtClean="0"/>
              <a:t>切換到桌面模式</a:t>
            </a:r>
            <a:r>
              <a:rPr lang="zh-TW" altLang="en-US" sz="3200" dirty="0"/>
              <a:t>。</a:t>
            </a:r>
            <a:endParaRPr lang="en-US" altLang="zh-TW" sz="3200" dirty="0" smtClean="0"/>
          </a:p>
        </p:txBody>
      </p:sp>
    </p:spTree>
    <p:extLst>
      <p:ext uri="{BB962C8B-B14F-4D97-AF65-F5344CB8AC3E}">
        <p14:creationId xmlns:p14="http://schemas.microsoft.com/office/powerpoint/2010/main" val="131754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https://fpweb.ied.edu.hk/uploadfolder/section_share/university_governance_home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825" y="1930401"/>
            <a:ext cx="8658515" cy="48659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882776" y="1636661"/>
            <a:ext cx="184731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1400" b="1"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1400" b="1"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/>
            </a:r>
            <a:br>
              <a:rPr lang="en-US" altLang="zh-TW" sz="1400" b="1"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</a:br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2" name="AutoShape 2" descr="Q &amp; A的圖片搜尋結果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18" name="Picture 2" descr="Thank you的圖片搜尋結果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104" y="1291968"/>
            <a:ext cx="7665231" cy="5108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06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https://fpweb.ied.edu.hk/uploadfolder/section_share/university_governance_home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825" y="1930401"/>
            <a:ext cx="8658515" cy="48659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2142" y="257432"/>
            <a:ext cx="6347713" cy="1320800"/>
          </a:xfrm>
        </p:spPr>
        <p:txBody>
          <a:bodyPr/>
          <a:lstStyle/>
          <a:p>
            <a:pPr algn="ctr"/>
            <a:r>
              <a:rPr lang="zh-TW" altLang="en-US" u="sng" dirty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是</a:t>
            </a:r>
            <a:r>
              <a:rPr lang="zh-TW" altLang="en-US" u="sng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日程序</a:t>
            </a:r>
            <a:endParaRPr lang="en-US" u="sng" dirty="0">
              <a:solidFill>
                <a:srgbClr val="0C60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609469"/>
              </p:ext>
            </p:extLst>
          </p:nvPr>
        </p:nvGraphicFramePr>
        <p:xfrm>
          <a:off x="2525811" y="1835666"/>
          <a:ext cx="7058028" cy="417959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95160">
                  <a:extLst>
                    <a:ext uri="{9D8B030D-6E8A-4147-A177-3AD203B41FA5}">
                      <a16:colId xmlns:a16="http://schemas.microsoft.com/office/drawing/2014/main" val="1895745651"/>
                    </a:ext>
                  </a:extLst>
                </a:gridCol>
                <a:gridCol w="5562868">
                  <a:extLst>
                    <a:ext uri="{9D8B030D-6E8A-4147-A177-3AD203B41FA5}">
                      <a16:colId xmlns:a16="http://schemas.microsoft.com/office/drawing/2014/main" val="1621105901"/>
                    </a:ext>
                  </a:extLst>
                </a:gridCol>
              </a:tblGrid>
              <a:tr h="314095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/>
                        <a:t>時段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/>
                        <a:t>程序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2091531"/>
                  </a:ext>
                </a:extLst>
              </a:tr>
              <a:tr h="14561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r>
                        <a:rPr lang="en-US" altLang="zh-TW" sz="1600" dirty="0" smtClean="0"/>
                        <a:t>5</a:t>
                      </a:r>
                      <a:r>
                        <a:rPr lang="en-US" sz="1600" dirty="0" smtClean="0"/>
                        <a:t>:</a:t>
                      </a:r>
                      <a:r>
                        <a:rPr lang="en-US" altLang="zh-TW" sz="1600" dirty="0" smtClean="0"/>
                        <a:t>30</a:t>
                      </a:r>
                      <a:r>
                        <a:rPr lang="en-US" sz="1600" dirty="0" smtClean="0"/>
                        <a:t> – 1</a:t>
                      </a:r>
                      <a:r>
                        <a:rPr lang="en-US" altLang="zh-TW" sz="1600" dirty="0" smtClean="0"/>
                        <a:t>6</a:t>
                      </a:r>
                      <a:r>
                        <a:rPr lang="en-US" sz="1600" dirty="0" smtClean="0"/>
                        <a:t>:</a:t>
                      </a:r>
                      <a:r>
                        <a:rPr lang="en-US" altLang="zh-TW" sz="1600" dirty="0" smtClean="0"/>
                        <a:t>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u="sng" dirty="0" smtClean="0"/>
                        <a:t>第一節：</a:t>
                      </a:r>
                      <a:endParaRPr lang="en-US" altLang="zh-TW" sz="2000" u="sng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簡介新版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Google </a:t>
                      </a:r>
                      <a:r>
                        <a:rPr lang="zh-TW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協作平台</a:t>
                      </a:r>
                      <a:endParaRPr lang="en-US" altLang="zh-TW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基礎操作工作坊</a:t>
                      </a:r>
                      <a:endParaRPr lang="en-US" altLang="zh-TW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0921886"/>
                  </a:ext>
                </a:extLst>
              </a:tr>
              <a:tr h="34026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</a:t>
                      </a:r>
                      <a:r>
                        <a:rPr lang="en-US" altLang="zh-TW" sz="1600" dirty="0" smtClean="0"/>
                        <a:t>6</a:t>
                      </a:r>
                      <a:r>
                        <a:rPr lang="en-US" sz="1600" dirty="0" smtClean="0"/>
                        <a:t>:</a:t>
                      </a:r>
                      <a:r>
                        <a:rPr lang="en-US" altLang="zh-TW" sz="1600" dirty="0" smtClean="0"/>
                        <a:t>20</a:t>
                      </a:r>
                      <a:r>
                        <a:rPr lang="en-US" sz="1600" dirty="0" smtClean="0"/>
                        <a:t> – 1</a:t>
                      </a:r>
                      <a:r>
                        <a:rPr lang="en-US" altLang="zh-TW" sz="1600" dirty="0" smtClean="0"/>
                        <a:t>6</a:t>
                      </a:r>
                      <a:r>
                        <a:rPr lang="en-US" sz="1600" dirty="0" smtClean="0"/>
                        <a:t>:</a:t>
                      </a:r>
                      <a:r>
                        <a:rPr lang="en-US" altLang="zh-TW" sz="1600" dirty="0" smtClean="0"/>
                        <a:t>30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/>
                        <a:t>小休</a:t>
                      </a:r>
                      <a:endParaRPr lang="en-US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3149267"/>
                  </a:ext>
                </a:extLst>
              </a:tr>
              <a:tr h="151358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16</a:t>
                      </a:r>
                      <a:r>
                        <a:rPr lang="en-US" sz="1600" dirty="0" smtClean="0"/>
                        <a:t>:</a:t>
                      </a:r>
                      <a:r>
                        <a:rPr lang="en-US" altLang="zh-TW" sz="1600" dirty="0" smtClean="0"/>
                        <a:t>30</a:t>
                      </a:r>
                      <a:r>
                        <a:rPr lang="en-US" sz="1600" dirty="0" smtClean="0"/>
                        <a:t> – </a:t>
                      </a:r>
                      <a:r>
                        <a:rPr lang="en-US" altLang="zh-TW" sz="1600" dirty="0" smtClean="0"/>
                        <a:t>17:20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u="sng" dirty="0" smtClean="0"/>
                        <a:t>第二節：</a:t>
                      </a:r>
                      <a:endParaRPr lang="en-US" altLang="zh-TW" sz="2000" u="sng" dirty="0" smtClean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2000" dirty="0" smtClean="0"/>
                        <a:t>管理</a:t>
                      </a:r>
                      <a:r>
                        <a:rPr lang="zh-TW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學生電子學習檔案</a:t>
                      </a:r>
                      <a:endParaRPr lang="en-US" altLang="zh-TW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2000" dirty="0" smtClean="0"/>
                        <a:t>電子學習檔案的應用例子</a:t>
                      </a:r>
                      <a:endParaRPr lang="en-US" altLang="zh-TW" sz="2000" dirty="0" smtClean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2000" dirty="0" smtClean="0"/>
                        <a:t>小組討論</a:t>
                      </a:r>
                      <a:endParaRPr lang="en-US" altLang="zh-TW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250269"/>
                  </a:ext>
                </a:extLst>
              </a:tr>
              <a:tr h="44783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16:20</a:t>
                      </a:r>
                      <a:r>
                        <a:rPr lang="zh-TW" altLang="en-US" sz="1600" dirty="0" smtClean="0"/>
                        <a:t> </a:t>
                      </a:r>
                      <a:r>
                        <a:rPr lang="en-US" altLang="zh-TW" sz="1600" dirty="0" smtClean="0"/>
                        <a:t>–</a:t>
                      </a:r>
                      <a:r>
                        <a:rPr lang="zh-TW" altLang="en-US" sz="1600" dirty="0" smtClean="0"/>
                        <a:t> </a:t>
                      </a:r>
                      <a:r>
                        <a:rPr lang="en-US" altLang="zh-TW" sz="1600" dirty="0" smtClean="0"/>
                        <a:t>16:30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000" dirty="0" smtClean="0"/>
                        <a:t>Q &amp;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440488"/>
                  </a:ext>
                </a:extLst>
              </a:tr>
            </a:tbl>
          </a:graphicData>
        </a:graphic>
      </p:graphicFrame>
      <p:pic>
        <p:nvPicPr>
          <p:cNvPr id="3074" name="Picture 2" descr="schedule的圖片搜尋結果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0910" y="21969"/>
            <a:ext cx="1289311" cy="1289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21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incimages.com/uploaded_files/image/970x450/getty_497567776_3581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216" y="0"/>
            <a:ext cx="14782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768" y="116725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需要懂一行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程式碼，</a:t>
            </a:r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一個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讓任何人都能做網頁、做網站的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工具。</a:t>
            </a:r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 algn="r">
              <a:buNone/>
            </a:pPr>
            <a:r>
              <a:rPr 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~ </a:t>
            </a:r>
            <a:r>
              <a:rPr 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Google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協作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平台 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~</a:t>
            </a:r>
            <a:endParaRPr 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6958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Google Sites </a:t>
            </a:r>
            <a:r>
              <a:rPr lang="zh-TW" altLang="en-US" dirty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作品範例</a:t>
            </a:r>
            <a:endParaRPr lang="en-US" dirty="0">
              <a:solidFill>
                <a:srgbClr val="0C60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u="sng" dirty="0">
                <a:hlinkClick r:id="rId2"/>
              </a:rPr>
              <a:t>Team Sample 1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Team Sample 2</a:t>
            </a:r>
            <a:endParaRPr lang="en-US" dirty="0" smtClean="0"/>
          </a:p>
          <a:p>
            <a:endParaRPr lang="en-US" dirty="0"/>
          </a:p>
          <a:p>
            <a:r>
              <a:rPr lang="en-US" altLang="zh-TW" dirty="0" smtClean="0">
                <a:hlinkClick r:id="rId4"/>
              </a:rPr>
              <a:t>https</a:t>
            </a:r>
            <a:r>
              <a:rPr lang="en-US" altLang="zh-TW" dirty="0">
                <a:hlinkClick r:id="rId4"/>
              </a:rPr>
              <a:t>://sites.google.com/sylvaniaschools.org/newsitessample </a:t>
            </a:r>
            <a:r>
              <a:rPr lang="en-US" altLang="zh-TW" dirty="0" smtClean="0"/>
              <a:t>or </a:t>
            </a:r>
            <a:r>
              <a:rPr lang="en-US" altLang="zh-TW" b="1" dirty="0" err="1" smtClean="0">
                <a:solidFill>
                  <a:schemeClr val="accent6">
                    <a:lumMod val="75000"/>
                  </a:schemeClr>
                </a:solidFill>
              </a:rPr>
              <a:t>Goolge</a:t>
            </a:r>
            <a:r>
              <a:rPr lang="en-US" altLang="zh-TW" b="1" dirty="0" smtClean="0">
                <a:solidFill>
                  <a:schemeClr val="accent6">
                    <a:lumMod val="75000"/>
                  </a:schemeClr>
                </a:solidFill>
              </a:rPr>
              <a:t> “New Google Sites Sample”</a:t>
            </a:r>
            <a:endParaRPr lang="en-US" altLang="zh-TW" b="1" dirty="0" smtClean="0">
              <a:solidFill>
                <a:schemeClr val="accent6">
                  <a:lumMod val="75000"/>
                </a:schemeClr>
              </a:solidFill>
              <a:hlinkClick r:id="rId5"/>
            </a:endParaRPr>
          </a:p>
          <a:p>
            <a:endParaRPr lang="en-US" dirty="0" smtClean="0">
              <a:hlinkClick r:id="rId5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15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新版</a:t>
            </a:r>
            <a:r>
              <a:rPr lang="en-US" dirty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Google </a:t>
            </a:r>
            <a:r>
              <a:rPr lang="zh-TW" altLang="en-US" dirty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協作</a:t>
            </a:r>
            <a:r>
              <a:rPr lang="zh-TW" altLang="en-US" dirty="0" smtClean="0">
                <a:solidFill>
                  <a:srgbClr val="0C60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平台優點</a:t>
            </a:r>
            <a:endParaRPr lang="en-US" dirty="0">
              <a:solidFill>
                <a:srgbClr val="0C60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052222" cy="4808966"/>
          </a:xfrm>
        </p:spPr>
        <p:txBody>
          <a:bodyPr>
            <a:normAutofit/>
          </a:bodyPr>
          <a:lstStyle/>
          <a:p>
            <a:r>
              <a:rPr lang="zh-TW" altLang="en-US" b="1" dirty="0" smtClean="0"/>
              <a:t>直覺性操作，</a:t>
            </a:r>
            <a:r>
              <a:rPr lang="zh-TW" altLang="en-US" b="1" dirty="0"/>
              <a:t>淺顯</a:t>
            </a:r>
            <a:r>
              <a:rPr lang="zh-TW" altLang="en-US" b="1" dirty="0" smtClean="0"/>
              <a:t>易懂</a:t>
            </a:r>
            <a:endParaRPr lang="en-US" altLang="zh-TW" b="1" dirty="0" smtClean="0"/>
          </a:p>
          <a:p>
            <a:r>
              <a:rPr lang="zh-TW" altLang="en-US" dirty="0" smtClean="0"/>
              <a:t>整合 </a:t>
            </a:r>
            <a:r>
              <a:rPr lang="en-US" altLang="zh-TW" dirty="0"/>
              <a:t>Google </a:t>
            </a:r>
            <a:r>
              <a:rPr lang="zh-TW" altLang="en-US" dirty="0"/>
              <a:t>服務內容：雲端</a:t>
            </a:r>
            <a:r>
              <a:rPr lang="zh-TW" altLang="en-US" dirty="0" smtClean="0"/>
              <a:t>硬碟、影片</a:t>
            </a:r>
            <a:r>
              <a:rPr lang="zh-TW" altLang="en-US" dirty="0"/>
              <a:t>、日曆、地圖、</a:t>
            </a:r>
            <a:r>
              <a:rPr lang="zh-TW" altLang="en-US" dirty="0" smtClean="0"/>
              <a:t>文件</a:t>
            </a:r>
            <a:endParaRPr lang="zh-TW" altLang="en-US" dirty="0"/>
          </a:p>
          <a:p>
            <a:r>
              <a:rPr lang="zh-TW" altLang="en-US" dirty="0" smtClean="0"/>
              <a:t>多</a:t>
            </a:r>
            <a:r>
              <a:rPr lang="zh-TW" altLang="en-US" dirty="0"/>
              <a:t>人即時協同編輯</a:t>
            </a:r>
          </a:p>
          <a:p>
            <a:r>
              <a:rPr lang="zh-TW" altLang="en-US" dirty="0"/>
              <a:t>輕鬆插入及組織頁面</a:t>
            </a:r>
          </a:p>
          <a:p>
            <a:r>
              <a:rPr lang="zh-TW" altLang="en-US" dirty="0" smtClean="0"/>
              <a:t>自動儲存功能</a:t>
            </a:r>
            <a:endParaRPr lang="zh-TW" altLang="en-US" dirty="0"/>
          </a:p>
          <a:p>
            <a:r>
              <a:rPr lang="zh-TW" altLang="en-US" dirty="0" smtClean="0"/>
              <a:t>具</a:t>
            </a:r>
            <a:r>
              <a:rPr lang="zh-TW" altLang="en-US" dirty="0"/>
              <a:t>智能編輯功能</a:t>
            </a:r>
          </a:p>
          <a:p>
            <a:r>
              <a:rPr lang="zh-TW" altLang="en-US" dirty="0" smtClean="0"/>
              <a:t>自動</a:t>
            </a:r>
            <a:r>
              <a:rPr lang="zh-TW" altLang="en-US" dirty="0"/>
              <a:t>適應各種不同大小的</a:t>
            </a:r>
            <a:r>
              <a:rPr lang="zh-TW" altLang="en-US" dirty="0" smtClean="0"/>
              <a:t>螢幕</a:t>
            </a:r>
            <a:endParaRPr lang="en-US" altLang="zh-TW" dirty="0" smtClean="0"/>
          </a:p>
          <a:p>
            <a:r>
              <a:rPr lang="zh-TW" altLang="en-US" dirty="0" smtClean="0"/>
              <a:t>無須另外註冊賬戶，使用同一個</a:t>
            </a:r>
            <a:r>
              <a:rPr lang="en-US" altLang="zh-TW" dirty="0" smtClean="0"/>
              <a:t>Google Account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8831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" y="1119187"/>
            <a:ext cx="10877550" cy="46196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網站概念圖</a:t>
            </a:r>
            <a:endParaRPr 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1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440" r="2947"/>
          <a:stretch/>
        </p:blipFill>
        <p:spPr>
          <a:xfrm>
            <a:off x="261256" y="538162"/>
            <a:ext cx="11607283" cy="578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93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795" y="235489"/>
            <a:ext cx="10583344" cy="652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09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3805</TotalTime>
  <Words>627</Words>
  <Application>Microsoft Office PowerPoint</Application>
  <PresentationFormat>Widescreen</PresentationFormat>
  <Paragraphs>155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Apple Chancery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活動詳情</vt:lpstr>
      <vt:lpstr>是日程序</vt:lpstr>
      <vt:lpstr>PowerPoint Presentation</vt:lpstr>
      <vt:lpstr>New Google Sites 作品範例</vt:lpstr>
      <vt:lpstr>新版Google 協作平台優點</vt:lpstr>
      <vt:lpstr>網站概念圖</vt:lpstr>
      <vt:lpstr>PowerPoint Presentation</vt:lpstr>
      <vt:lpstr>PowerPoint Presentation</vt:lpstr>
      <vt:lpstr>PowerPoint Presentation</vt:lpstr>
      <vt:lpstr>PowerPoint Presentation</vt:lpstr>
      <vt:lpstr>第二節</vt:lpstr>
      <vt:lpstr>ePortfolio範例 - 學生作品</vt:lpstr>
      <vt:lpstr>討論活動</vt:lpstr>
      <vt:lpstr>電子學習檔案 V.S. 紙本作業 </vt:lpstr>
      <vt:lpstr>PowerPoint Presentation</vt:lpstr>
      <vt:lpstr>寓言故事</vt:lpstr>
      <vt:lpstr>PowerPoint Presentation</vt:lpstr>
      <vt:lpstr>討論活動</vt:lpstr>
      <vt:lpstr>Activity 4: Sources of evidence aligned with the assessment process</vt:lpstr>
      <vt:lpstr>參考資料</vt:lpstr>
      <vt:lpstr>PowerPoint Presentation</vt:lpstr>
      <vt:lpstr>是否可以在iPAD進行網站編輯？</vt:lpstr>
      <vt:lpstr>PowerPoint Presentation</vt:lpstr>
    </vt:vector>
  </TitlesOfParts>
  <Company>EdUHK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Man Lok [SES]</dc:creator>
  <cp:lastModifiedBy>LI, Man Lok [SES]</cp:lastModifiedBy>
  <cp:revision>71</cp:revision>
  <cp:lastPrinted>2020-01-17T06:29:37Z</cp:lastPrinted>
  <dcterms:created xsi:type="dcterms:W3CDTF">2018-01-29T04:50:33Z</dcterms:created>
  <dcterms:modified xsi:type="dcterms:W3CDTF">2020-01-17T10:13:59Z</dcterms:modified>
</cp:coreProperties>
</file>